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Default Extension="jpeg" ContentType="image/jpeg"/>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74" r:id="rId2"/>
  </p:sldMasterIdLst>
  <p:sldIdLst>
    <p:sldId id="256" r:id="rId3"/>
    <p:sldId id="257" r:id="rId4"/>
    <p:sldId id="271" r:id="rId5"/>
    <p:sldId id="272" r:id="rId6"/>
    <p:sldId id="273" r:id="rId7"/>
    <p:sldId id="276" r:id="rId8"/>
    <p:sldId id="277" r:id="rId9"/>
    <p:sldId id="275" r:id="rId10"/>
    <p:sldId id="274" r:id="rId11"/>
    <p:sldId id="278" r:id="rId12"/>
    <p:sldId id="279" r:id="rId13"/>
    <p:sldId id="280" r:id="rId14"/>
    <p:sldId id="281" r:id="rId15"/>
    <p:sldId id="282" r:id="rId16"/>
    <p:sldId id="283" r:id="rId17"/>
    <p:sldId id="284" r:id="rId18"/>
    <p:sldId id="285" r:id="rId19"/>
    <p:sldId id="286" r:id="rId20"/>
    <p:sldId id="287" r:id="rId21"/>
    <p:sldId id="288" r:id="rId22"/>
    <p:sldId id="268" r:id="rId23"/>
    <p:sldId id="289" r:id="rId24"/>
    <p:sldId id="270"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autoAdjust="0"/>
    <p:restoredTop sz="94638" autoAdjust="0"/>
  </p:normalViewPr>
  <p:slideViewPr>
    <p:cSldViewPr>
      <p:cViewPr>
        <p:scale>
          <a:sx n="93" d="100"/>
          <a:sy n="93" d="100"/>
        </p:scale>
        <p:origin x="-426" y="168"/>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7" y="2099733"/>
            <a:ext cx="8825659"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7" y="4777380"/>
            <a:ext cx="8825659"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91" y="1792226"/>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04-Mar-21</a:t>
            </a:fld>
            <a:endParaRPr lang="en-US" dirty="0"/>
          </a:p>
        </p:txBody>
      </p:sp>
      <p:sp>
        <p:nvSpPr>
          <p:cNvPr id="5" name="Footer Placeholder 4"/>
          <p:cNvSpPr>
            <a:spLocks noGrp="1"/>
          </p:cNvSpPr>
          <p:nvPr>
            <p:ph type="ftr" sz="quarter" idx="11"/>
          </p:nvPr>
        </p:nvSpPr>
        <p:spPr bwMode="gray">
          <a:xfrm rot="5400000">
            <a:off x="8951983" y="322784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7" y="29573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7"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7"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3" y="5536665"/>
            <a:ext cx="8825659"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pPr/>
              <a:t>04-Mar-21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7"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7"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pPr/>
              <a:t>04-Mar-21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7"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61"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7" y="982134"/>
            <a:ext cx="8453907"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61" y="502920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pPr/>
              <a:t>04-Mar-21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7"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pPr/>
              <a:t>04-Mar-21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7"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9" y="2603502"/>
            <a:ext cx="314187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9" y="317977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8"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8" y="317977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7" y="2603501"/>
            <a:ext cx="3145731"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7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4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4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pPr/>
              <a:t>04-Mar-21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7"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9" y="4532844"/>
            <a:ext cx="305043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9" y="5109106"/>
            <a:ext cx="3050439"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71" y="4532854"/>
            <a:ext cx="3050439"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5"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8" y="5109105"/>
            <a:ext cx="3050439"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82"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3"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4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3" y="256964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pPr/>
              <a:t>04-Mar-21</a:t>
            </a:fld>
            <a:endParaRPr lang="en-US" dirty="0"/>
          </a:p>
        </p:txBody>
      </p:sp>
      <p:sp>
        <p:nvSpPr>
          <p:cNvPr id="8" name="Footer Placeholder 7"/>
          <p:cNvSpPr>
            <a:spLocks noGrp="1"/>
          </p:cNvSpPr>
          <p:nvPr>
            <p:ph type="ftr" sz="quarter" idx="11"/>
          </p:nvPr>
        </p:nvSpPr>
        <p:spPr>
          <a:xfrm>
            <a:off x="561113" y="6391848"/>
            <a:ext cx="3644283"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7"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7"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46" y="6391848"/>
            <a:ext cx="990599" cy="304799"/>
          </a:xfrm>
        </p:spPr>
        <p:txBody>
          <a:bodyPr/>
          <a:lstStyle/>
          <a:p>
            <a:fld id="{53086D93-FCAC-47E0-A2EE-787E62CA814C}" type="datetimeFigureOut">
              <a:rPr lang="en-US" dirty="0"/>
              <a:pPr/>
              <a:t>04-Mar-21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6"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61"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11" y="6391848"/>
            <a:ext cx="992135" cy="304799"/>
          </a:xfrm>
        </p:spPr>
        <p:txBody>
          <a:bodyPr/>
          <a:lstStyle/>
          <a:p>
            <a:fld id="{CDA879A6-0FD0-4734-A311-86BFCA472E6E}" type="datetimeFigureOut">
              <a:rPr lang="en-US" dirty="0"/>
              <a:pPr/>
              <a:t>04-Mar-21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1"/>
      </p:bgRef>
    </p:bg>
    <p:spTree>
      <p:nvGrpSpPr>
        <p:cNvPr id="1" name=""/>
        <p:cNvGrpSpPr/>
        <p:nvPr/>
      </p:nvGrpSpPr>
      <p:grpSpPr>
        <a:xfrm>
          <a:off x="0" y="0"/>
          <a:ext cx="0" cy="0"/>
          <a:chOff x="0" y="0"/>
          <a:chExt cx="0" cy="0"/>
        </a:xfrm>
      </p:grpSpPr>
      <p:sp>
        <p:nvSpPr>
          <p:cNvPr id="8" name="Rectangle 7"/>
          <p:cNvSpPr/>
          <p:nvPr/>
        </p:nvSpPr>
        <p:spPr>
          <a:xfrm flipH="1">
            <a:off x="3556000" y="0"/>
            <a:ext cx="8636000" cy="6858000"/>
          </a:xfrm>
          <a:prstGeom prst="rect">
            <a:avLst/>
          </a:prstGeom>
          <a:blipFill>
            <a:blip r:embed="rId2">
              <a:alphaModFix amt="43000"/>
            </a:blip>
            <a:tile tx="0" ty="0" sx="50000" sy="50000" flip="none" algn="tl"/>
          </a:blipFill>
          <a:ln w="0" cap="flat" cmpd="sng" algn="ctr">
            <a:noFill/>
            <a:prstDash val="solid"/>
          </a:ln>
          <a:effectLst>
            <a:fillOverlay blend="mult">
              <a:gradFill rotWithShape="1">
                <a:gsLst>
                  <a:gs pos="0">
                    <a:schemeClr val="tx2">
                      <a:tint val="62000"/>
                      <a:satMod val="420000"/>
                    </a:schemeClr>
                  </a:gs>
                  <a:gs pos="100000">
                    <a:schemeClr val="tx2">
                      <a:shade val="20000"/>
                      <a:satMod val="170000"/>
                    </a:schemeClr>
                  </a:gs>
                </a:gsLst>
                <a:path path="circle">
                  <a:fillToRect l="50000" t="100000" r="50000"/>
                </a:path>
                <a:tileRect/>
              </a:gradFill>
            </a:fillOverlay>
            <a:innerShdw blurRad="63500" dist="44450" dir="10800000">
              <a:srgbClr val="000000">
                <a:alpha val="50000"/>
              </a:srgbClr>
            </a:inn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9" name="Straight Connector 8"/>
          <p:cNvSpPr>
            <a:spLocks noChangeShapeType="1"/>
          </p:cNvSpPr>
          <p:nvPr/>
        </p:nvSpPr>
        <p:spPr bwMode="auto">
          <a:xfrm rot="16200000">
            <a:off x="127000" y="3429000"/>
            <a:ext cx="6858000" cy="0"/>
          </a:xfrm>
          <a:prstGeom prst="line">
            <a:avLst/>
          </a:prstGeom>
          <a:noFill/>
          <a:ln w="11430" cap="flat" cmpd="sng" algn="ctr">
            <a:solidFill>
              <a:schemeClr val="bg1">
                <a:shade val="95000"/>
              </a:schemeClr>
            </a:solidFill>
            <a:prstDash val="solid"/>
            <a:miter lim="800000"/>
            <a:headEnd type="none" w="med" len="med"/>
            <a:tailEnd type="none" w="med" len="med"/>
          </a:ln>
          <a:effectLst/>
        </p:spPr>
        <p:txBody>
          <a:bodyPr vert="horz" wrap="square" lIns="91440" tIns="45720" rIns="91440" bIns="45720" anchor="t" compatLnSpc="1"/>
          <a:lstStyle>
            <a:extLst/>
          </a:lstStyle>
          <a:p>
            <a:endParaRPr kumimoji="0" lang="en-US"/>
          </a:p>
        </p:txBody>
      </p:sp>
      <p:sp>
        <p:nvSpPr>
          <p:cNvPr id="12" name="Title 11"/>
          <p:cNvSpPr>
            <a:spLocks noGrp="1"/>
          </p:cNvSpPr>
          <p:nvPr>
            <p:ph type="ctrTitle"/>
          </p:nvPr>
        </p:nvSpPr>
        <p:spPr>
          <a:xfrm>
            <a:off x="4489157" y="533400"/>
            <a:ext cx="6807200" cy="2868168"/>
          </a:xfrm>
        </p:spPr>
        <p:txBody>
          <a:bodyPr lIns="45720" tIns="0" rIns="45720">
            <a:noAutofit/>
          </a:bodyPr>
          <a:lstStyle>
            <a:lvl1pPr algn="r">
              <a:defRPr sz="4200" b="1"/>
            </a:lvl1pPr>
            <a:extLst/>
          </a:lstStyle>
          <a:p>
            <a:r>
              <a:rPr kumimoji="0" lang="en-US" smtClean="0"/>
              <a:t>Click to edit Master title style</a:t>
            </a:r>
            <a:endParaRPr kumimoji="0" lang="en-US"/>
          </a:p>
        </p:txBody>
      </p:sp>
      <p:sp>
        <p:nvSpPr>
          <p:cNvPr id="25" name="Subtitle 24"/>
          <p:cNvSpPr>
            <a:spLocks noGrp="1"/>
          </p:cNvSpPr>
          <p:nvPr>
            <p:ph type="subTitle" idx="1"/>
          </p:nvPr>
        </p:nvSpPr>
        <p:spPr>
          <a:xfrm>
            <a:off x="4472589" y="3539864"/>
            <a:ext cx="6819704" cy="1101248"/>
          </a:xfrm>
        </p:spPr>
        <p:txBody>
          <a:bodyPr lIns="45720" tIns="0" rIns="45720" bIns="0"/>
          <a:lstStyle>
            <a:lvl1pPr marL="0" indent="0" algn="r">
              <a:buNone/>
              <a:defRPr sz="2200">
                <a:solidFill>
                  <a:srgbClr val="FFFFFF"/>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sp>
        <p:nvSpPr>
          <p:cNvPr id="31" name="Date Placeholder 30"/>
          <p:cNvSpPr>
            <a:spLocks noGrp="1"/>
          </p:cNvSpPr>
          <p:nvPr>
            <p:ph type="dt" sz="half" idx="10"/>
          </p:nvPr>
        </p:nvSpPr>
        <p:spPr>
          <a:xfrm>
            <a:off x="7828299" y="6557946"/>
            <a:ext cx="2669952" cy="226902"/>
          </a:xfrm>
        </p:spPr>
        <p:txBody>
          <a:bodyPr/>
          <a:lstStyle>
            <a:lvl1pPr>
              <a:defRPr lang="en-US" smtClean="0">
                <a:solidFill>
                  <a:srgbClr val="FFFFFF"/>
                </a:solidFill>
              </a:defRPr>
            </a:lvl1pPr>
            <a:extLst/>
          </a:lstStyle>
          <a:p>
            <a:fld id="{5923F103-BC34-4FE4-A40E-EDDEECFDA5D0}" type="datetimeFigureOut">
              <a:rPr lang="en-US" smtClean="0"/>
              <a:pPr/>
              <a:t>04-Mar-21</a:t>
            </a:fld>
            <a:endParaRPr lang="en-US" dirty="0"/>
          </a:p>
        </p:txBody>
      </p:sp>
      <p:sp>
        <p:nvSpPr>
          <p:cNvPr id="18" name="Footer Placeholder 17"/>
          <p:cNvSpPr>
            <a:spLocks noGrp="1"/>
          </p:cNvSpPr>
          <p:nvPr>
            <p:ph type="ftr" sz="quarter" idx="11"/>
          </p:nvPr>
        </p:nvSpPr>
        <p:spPr>
          <a:xfrm>
            <a:off x="3759200" y="6557946"/>
            <a:ext cx="3903629" cy="228600"/>
          </a:xfrm>
        </p:spPr>
        <p:txBody>
          <a:bodyPr/>
          <a:lstStyle>
            <a:lvl1pPr>
              <a:defRPr lang="en-US" dirty="0">
                <a:solidFill>
                  <a:srgbClr val="FFFFFF"/>
                </a:solidFill>
              </a:defRPr>
            </a:lvl1pPr>
            <a:extLst/>
          </a:lstStyle>
          <a:p>
            <a:endParaRPr lang="en-US" dirty="0"/>
          </a:p>
        </p:txBody>
      </p:sp>
      <p:sp>
        <p:nvSpPr>
          <p:cNvPr id="29" name="Slide Number Placeholder 28"/>
          <p:cNvSpPr>
            <a:spLocks noGrp="1"/>
          </p:cNvSpPr>
          <p:nvPr>
            <p:ph type="sldNum" sz="quarter" idx="12"/>
          </p:nvPr>
        </p:nvSpPr>
        <p:spPr>
          <a:xfrm>
            <a:off x="10507845" y="6556248"/>
            <a:ext cx="784448" cy="228600"/>
          </a:xfrm>
        </p:spPr>
        <p:txBody>
          <a:bodyPr/>
          <a:lstStyle>
            <a:lvl1pPr>
              <a:defRPr lang="en-US" smtClean="0">
                <a:solidFill>
                  <a:srgbClr val="FFFFFF"/>
                </a:solidFill>
              </a:defRPr>
            </a:lvl1pPr>
            <a:extLst/>
          </a:lstStyle>
          <a:p>
            <a:fld id="{D57F1E4F-1CFF-5643-939E-217C01CDF565}" type="slidenum">
              <a:rPr lang="en-US" smtClean="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19C9CA7B-DFD4-44B5-8C60-D14B8CD1FB59}" type="datetimeFigureOut">
              <a:rPr lang="en-US" smtClean="0"/>
              <a:pPr/>
              <a:t>04-Mar-21</a:t>
            </a:fld>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fld id="{D57F1E4F-1CFF-5643-939E-217C01CDF565}"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7"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pPr/>
              <a:t>04-Mar-21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422401" y="2821840"/>
            <a:ext cx="8340651" cy="1362075"/>
          </a:xfrm>
        </p:spPr>
        <p:txBody>
          <a:bodyPr tIns="0" anchor="t"/>
          <a:lstStyle>
            <a:lvl1pPr algn="r">
              <a:buNone/>
              <a:defRPr sz="4200" b="1" cap="all"/>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1422401" y="1905011"/>
            <a:ext cx="8340651" cy="743507"/>
          </a:xfrm>
        </p:spPr>
        <p:txBody>
          <a:bodyPr anchor="b"/>
          <a:lstStyle>
            <a:lvl1pPr marL="0" indent="0" algn="r">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a:xfrm>
            <a:off x="6298984" y="6556810"/>
            <a:ext cx="2669952" cy="226902"/>
          </a:xfrm>
        </p:spPr>
        <p:txBody>
          <a:bodyPr bIns="0" anchor="b"/>
          <a:lstStyle>
            <a:lvl1pPr>
              <a:defRPr>
                <a:solidFill>
                  <a:schemeClr val="tx2"/>
                </a:solidFill>
              </a:defRPr>
            </a:lvl1pPr>
            <a:extLst/>
          </a:lstStyle>
          <a:p>
            <a:fld id="{F34E6425-0181-43F2-84FC-787E803FD2F8}" type="datetimeFigureOut">
              <a:rPr lang="en-US" smtClean="0"/>
              <a:pPr/>
              <a:t>04-Mar-21</a:t>
            </a:fld>
            <a:endParaRPr lang="en-US" dirty="0"/>
          </a:p>
        </p:txBody>
      </p:sp>
      <p:sp>
        <p:nvSpPr>
          <p:cNvPr id="5" name="Footer Placeholder 4"/>
          <p:cNvSpPr>
            <a:spLocks noGrp="1"/>
          </p:cNvSpPr>
          <p:nvPr>
            <p:ph type="ftr" sz="quarter" idx="11"/>
          </p:nvPr>
        </p:nvSpPr>
        <p:spPr>
          <a:xfrm>
            <a:off x="2313811" y="6556810"/>
            <a:ext cx="3860800" cy="228600"/>
          </a:xfrm>
        </p:spPr>
        <p:txBody>
          <a:bodyPr bIns="0" anchor="b"/>
          <a:lstStyle>
            <a:lvl1pPr>
              <a:defRPr>
                <a:solidFill>
                  <a:schemeClr val="tx2"/>
                </a:solidFill>
              </a:defRPr>
            </a:lvl1pPr>
            <a:extLst/>
          </a:lstStyle>
          <a:p>
            <a:endParaRPr lang="en-US" dirty="0"/>
          </a:p>
        </p:txBody>
      </p:sp>
      <p:sp>
        <p:nvSpPr>
          <p:cNvPr id="6" name="Slide Number Placeholder 5"/>
          <p:cNvSpPr>
            <a:spLocks noGrp="1"/>
          </p:cNvSpPr>
          <p:nvPr>
            <p:ph type="sldNum" sz="quarter" idx="12"/>
          </p:nvPr>
        </p:nvSpPr>
        <p:spPr>
          <a:xfrm>
            <a:off x="8978603" y="6555112"/>
            <a:ext cx="784448" cy="228600"/>
          </a:xfrm>
        </p:spPr>
        <p:txBody>
          <a:bodyPr/>
          <a:lstStyle>
            <a:extLst/>
          </a:lstStyle>
          <a:p>
            <a:fld id="{D57F1E4F-1CFF-5643-939E-217C01CDF565}" type="slidenum">
              <a:rPr lang="en-US" smtClean="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320040"/>
            <a:ext cx="9656064" cy="1143000"/>
          </a:xfrm>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609600" y="1600206"/>
            <a:ext cx="4693920" cy="4525963"/>
          </a:xfrm>
        </p:spPr>
        <p:txBody>
          <a:bodyPr anchor="t"/>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5571744" y="1600206"/>
            <a:ext cx="4693920" cy="4525963"/>
          </a:xfrm>
        </p:spPr>
        <p:txBody>
          <a:bodyPr anchor="t"/>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3BDB8791-F1B0-41E7-B7FD-A781E65C4266}" type="datetimeFigureOut">
              <a:rPr lang="en-US" smtClean="0"/>
              <a:pPr/>
              <a:t>04-Mar-21</a:t>
            </a:fld>
            <a:endParaRPr lang="en-US" dirty="0"/>
          </a:p>
        </p:txBody>
      </p:sp>
      <p:sp>
        <p:nvSpPr>
          <p:cNvPr id="6" name="Footer Placeholder 5"/>
          <p:cNvSpPr>
            <a:spLocks noGrp="1"/>
          </p:cNvSpPr>
          <p:nvPr>
            <p:ph type="ftr" sz="quarter" idx="11"/>
          </p:nvPr>
        </p:nvSpPr>
        <p:spPr/>
        <p:txBody>
          <a:bodyPr/>
          <a:lstStyle>
            <a:extLst/>
          </a:lstStyle>
          <a:p>
            <a:endParaRPr lang="en-US" dirty="0"/>
          </a:p>
        </p:txBody>
      </p:sp>
      <p:sp>
        <p:nvSpPr>
          <p:cNvPr id="7" name="Slide Number Placeholder 6"/>
          <p:cNvSpPr>
            <a:spLocks noGrp="1"/>
          </p:cNvSpPr>
          <p:nvPr>
            <p:ph type="sldNum" sz="quarter" idx="12"/>
          </p:nvPr>
        </p:nvSpPr>
        <p:spPr/>
        <p:txBody>
          <a:bodyPr/>
          <a:lstStyle>
            <a:extLst/>
          </a:lstStyle>
          <a:p>
            <a:fld id="{D57F1E4F-1CFF-5643-939E-217C01CDF565}" type="slidenum">
              <a:rPr lang="en-US" smtClean="0"/>
              <a:pPr/>
              <a:t>‹#›</a:t>
            </a:fld>
            <a:endParaRPr 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320040"/>
            <a:ext cx="9656064" cy="1143000"/>
          </a:xfrm>
        </p:spPr>
        <p:txBody>
          <a:bodyPr anchor="b"/>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609600" y="5867400"/>
            <a:ext cx="4693920" cy="457200"/>
          </a:xfrm>
          <a:noFill/>
          <a:ln w="12700" cap="flat" cmpd="sng" algn="ctr">
            <a:solidFill>
              <a:schemeClr val="tx2"/>
            </a:solidFill>
            <a:prstDash val="solid"/>
          </a:ln>
          <a:effectLst/>
        </p:spPr>
        <p:style>
          <a:lnRef idx="1">
            <a:schemeClr val="accent1"/>
          </a:lnRef>
          <a:fillRef idx="3">
            <a:schemeClr val="accent1"/>
          </a:fillRef>
          <a:effectRef idx="2">
            <a:schemeClr val="accent1"/>
          </a:effectRef>
          <a:fontRef idx="minor">
            <a:schemeClr val="lt1"/>
          </a:fontRef>
        </p:style>
        <p:txBody>
          <a:bodyPr anchor="ctr"/>
          <a:lstStyle>
            <a:lvl1pPr marL="0" indent="0" algn="ctr">
              <a:buNone/>
              <a:defRPr sz="1800" b="1">
                <a:solidFill>
                  <a:schemeClr val="tx2"/>
                </a:solidFill>
                <a:effectLst/>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5571744" y="5867400"/>
            <a:ext cx="4693920" cy="457200"/>
          </a:xfrm>
          <a:noFill/>
          <a:ln w="12700" cap="flat" cmpd="sng" algn="ctr">
            <a:solidFill>
              <a:schemeClr val="tx2"/>
            </a:solidFill>
            <a:prstDash val="solid"/>
          </a:ln>
          <a:effectLst/>
        </p:spPr>
        <p:style>
          <a:lnRef idx="1">
            <a:schemeClr val="accent2"/>
          </a:lnRef>
          <a:fillRef idx="3">
            <a:schemeClr val="accent2"/>
          </a:fillRef>
          <a:effectRef idx="2">
            <a:schemeClr val="accent2"/>
          </a:effectRef>
          <a:fontRef idx="minor">
            <a:schemeClr val="lt1"/>
          </a:fontRef>
        </p:style>
        <p:txBody>
          <a:bodyPr anchor="ctr"/>
          <a:lstStyle>
            <a:lvl1pPr marL="0" indent="0" algn="ctr">
              <a:buNone/>
              <a:defRPr sz="1800" b="1">
                <a:solidFill>
                  <a:schemeClr val="tx2"/>
                </a:solidFill>
                <a:effectLst/>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609600" y="1711840"/>
            <a:ext cx="4693920" cy="4114800"/>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5571744" y="1711840"/>
            <a:ext cx="4693920" cy="4114800"/>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5FDD63B2-E120-4ED8-B27B-C685F510A5FE}" type="datetimeFigureOut">
              <a:rPr lang="en-US" smtClean="0"/>
              <a:pPr/>
              <a:t>04-Mar-21</a:t>
            </a:fld>
            <a:endParaRPr lang="en-US" dirty="0"/>
          </a:p>
        </p:txBody>
      </p:sp>
      <p:sp>
        <p:nvSpPr>
          <p:cNvPr id="8" name="Footer Placeholder 7"/>
          <p:cNvSpPr>
            <a:spLocks noGrp="1"/>
          </p:cNvSpPr>
          <p:nvPr>
            <p:ph type="ftr" sz="quarter" idx="11"/>
          </p:nvPr>
        </p:nvSpPr>
        <p:spPr/>
        <p:txBody>
          <a:bodyPr/>
          <a:lstStyle>
            <a:extLst/>
          </a:lstStyle>
          <a:p>
            <a:endParaRPr lang="en-US" dirty="0"/>
          </a:p>
        </p:txBody>
      </p:sp>
      <p:sp>
        <p:nvSpPr>
          <p:cNvPr id="9" name="Slide Number Placeholder 8"/>
          <p:cNvSpPr>
            <a:spLocks noGrp="1"/>
          </p:cNvSpPr>
          <p:nvPr>
            <p:ph type="sldNum" sz="quarter" idx="12"/>
          </p:nvPr>
        </p:nvSpPr>
        <p:spPr/>
        <p:txBody>
          <a:bodyPr/>
          <a:lstStyle>
            <a:extLst/>
          </a:lstStyle>
          <a:p>
            <a:fld id="{D57F1E4F-1CFF-5643-939E-217C01CDF565}" type="slidenum">
              <a:rPr lang="en-US" smtClean="0"/>
              <a:pPr/>
              <a:t>‹#›</a:t>
            </a:fld>
            <a:endParaRPr 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320040"/>
            <a:ext cx="9656064" cy="1143000"/>
          </a:xfrm>
        </p:spPr>
        <p:txBody>
          <a:bodyP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extLst/>
          </a:lstStyle>
          <a:p>
            <a:fld id="{7AA18ACC-A947-437B-A130-35BD54FDF1E9}" type="datetimeFigureOut">
              <a:rPr lang="en-US" smtClean="0"/>
              <a:pPr/>
              <a:t>04-Mar-21</a:t>
            </a:fld>
            <a:endParaRPr lang="en-US" dirty="0"/>
          </a:p>
        </p:txBody>
      </p:sp>
      <p:sp>
        <p:nvSpPr>
          <p:cNvPr id="4" name="Footer Placeholder 3"/>
          <p:cNvSpPr>
            <a:spLocks noGrp="1"/>
          </p:cNvSpPr>
          <p:nvPr>
            <p:ph type="ftr" sz="quarter" idx="11"/>
          </p:nvPr>
        </p:nvSpPr>
        <p:spPr/>
        <p:txBody>
          <a:bodyPr/>
          <a:lstStyle>
            <a:extLst/>
          </a:lstStyle>
          <a:p>
            <a:endParaRPr lang="en-US" dirty="0"/>
          </a:p>
        </p:txBody>
      </p:sp>
      <p:sp>
        <p:nvSpPr>
          <p:cNvPr id="5" name="Slide Number Placeholder 4"/>
          <p:cNvSpPr>
            <a:spLocks noGrp="1"/>
          </p:cNvSpPr>
          <p:nvPr>
            <p:ph type="sldNum" sz="quarter" idx="12"/>
          </p:nvPr>
        </p:nvSpPr>
        <p:spPr/>
        <p:txBody>
          <a:bodyPr/>
          <a:lstStyle>
            <a:extLst/>
          </a:lstStyle>
          <a:p>
            <a:fld id="{D57F1E4F-1CFF-5643-939E-217C01CDF565}" type="slidenum">
              <a:rPr lang="en-US" smtClean="0"/>
              <a:pPr/>
              <a:t>‹#›</a:t>
            </a:fld>
            <a:endParaRPr 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chemeClr val="tx2"/>
                </a:solidFill>
              </a:defRPr>
            </a:lvl1pPr>
            <a:extLst/>
          </a:lstStyle>
          <a:p>
            <a:fld id="{7C8D7E02-BCB8-4D50-A234-369438C08659}" type="datetimeFigureOut">
              <a:rPr lang="en-US" smtClean="0"/>
              <a:pPr/>
              <a:t>04-Mar-21</a:t>
            </a:fld>
            <a:endParaRPr lang="en-US" dirty="0"/>
          </a:p>
        </p:txBody>
      </p:sp>
      <p:sp>
        <p:nvSpPr>
          <p:cNvPr id="3" name="Footer Placeholder 2"/>
          <p:cNvSpPr>
            <a:spLocks noGrp="1"/>
          </p:cNvSpPr>
          <p:nvPr>
            <p:ph type="ftr" sz="quarter" idx="11"/>
          </p:nvPr>
        </p:nvSpPr>
        <p:spPr/>
        <p:txBody>
          <a:bodyPr/>
          <a:lstStyle>
            <a:lvl1pPr>
              <a:defRPr>
                <a:solidFill>
                  <a:schemeClr val="tx2"/>
                </a:solidFill>
              </a:defRPr>
            </a:lvl1pPr>
            <a:extLst/>
          </a:lstStyle>
          <a:p>
            <a:endParaRPr lang="en-US" dirty="0"/>
          </a:p>
        </p:txBody>
      </p:sp>
      <p:sp>
        <p:nvSpPr>
          <p:cNvPr id="4" name="Slide Number Placeholder 3"/>
          <p:cNvSpPr>
            <a:spLocks noGrp="1"/>
          </p:cNvSpPr>
          <p:nvPr>
            <p:ph type="sldNum" sz="quarter" idx="12"/>
          </p:nvPr>
        </p:nvSpPr>
        <p:spPr/>
        <p:txBody>
          <a:bodyPr/>
          <a:lstStyle>
            <a:extLst/>
          </a:lstStyle>
          <a:p>
            <a:fld id="{D57F1E4F-1CFF-5643-939E-217C01CDF565}" type="slidenum">
              <a:rPr lang="en-US" smtClean="0"/>
              <a:pPr/>
              <a:t>‹#›</a:t>
            </a:fld>
            <a:endParaRPr 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7863840" cy="1173480"/>
          </a:xfrm>
        </p:spPr>
        <p:txBody>
          <a:bodyPr wrap="square" anchor="b"/>
          <a:lstStyle>
            <a:lvl1pPr algn="l">
              <a:buNone/>
              <a:defRPr lang="en-US" sz="2400" baseline="0" smtClean="0"/>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609600" y="1497416"/>
            <a:ext cx="7863840" cy="602512"/>
          </a:xfrm>
        </p:spPr>
        <p:txBody>
          <a:bodyPr rot="0" spcFirstLastPara="0" vertOverflow="overflow" horzOverflow="overflow" vert="horz" wrap="square" lIns="45720" tIns="0" rIns="0" bIns="0" numCol="1" spcCol="0" rtlCol="0" fromWordArt="0" anchor="t" anchorCtr="0" forceAA="0" compatLnSpc="1">
            <a:normAutofit/>
          </a:bodyPr>
          <a:lstStyle>
            <a:lvl1pPr marL="0" indent="0">
              <a:spcBef>
                <a:spcPts val="0"/>
              </a:spcBef>
              <a:spcAft>
                <a:spcPts val="0"/>
              </a:spcAft>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609600" y="2133600"/>
            <a:ext cx="9652000" cy="4371752"/>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76E86A4C-8E40-4F87-A4F0-01A0687C5742}" type="datetimeFigureOut">
              <a:rPr lang="en-US" smtClean="0"/>
              <a:pPr/>
              <a:t>04-Mar-21</a:t>
            </a:fld>
            <a:endParaRPr lang="en-US" dirty="0"/>
          </a:p>
        </p:txBody>
      </p:sp>
      <p:sp>
        <p:nvSpPr>
          <p:cNvPr id="6" name="Footer Placeholder 5"/>
          <p:cNvSpPr>
            <a:spLocks noGrp="1"/>
          </p:cNvSpPr>
          <p:nvPr>
            <p:ph type="ftr" sz="quarter" idx="11"/>
          </p:nvPr>
        </p:nvSpPr>
        <p:spPr/>
        <p:txBody>
          <a:bodyPr/>
          <a:lstStyle>
            <a:extLst/>
          </a:lstStyle>
          <a:p>
            <a:endParaRPr lang="en-US" dirty="0"/>
          </a:p>
        </p:txBody>
      </p:sp>
      <p:sp>
        <p:nvSpPr>
          <p:cNvPr id="7" name="Slide Number Placeholder 6"/>
          <p:cNvSpPr>
            <a:spLocks noGrp="1"/>
          </p:cNvSpPr>
          <p:nvPr>
            <p:ph type="sldNum" sz="quarter" idx="12"/>
          </p:nvPr>
        </p:nvSpPr>
        <p:spPr/>
        <p:txBody>
          <a:bodyPr/>
          <a:lstStyle>
            <a:extLst/>
          </a:lstStyle>
          <a:p>
            <a:fld id="{D57F1E4F-1CFF-5643-939E-217C01CDF565}" type="slidenum">
              <a:rPr lang="en-US" smtClean="0"/>
              <a:pPr/>
              <a:t>‹#›</a:t>
            </a:fld>
            <a:endParaRPr 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2"/>
      </p:bgRef>
    </p:bg>
    <p:spTree>
      <p:nvGrpSpPr>
        <p:cNvPr id="1" name=""/>
        <p:cNvGrpSpPr/>
        <p:nvPr/>
      </p:nvGrpSpPr>
      <p:grpSpPr>
        <a:xfrm>
          <a:off x="0" y="0"/>
          <a:ext cx="0" cy="0"/>
          <a:chOff x="0" y="0"/>
          <a:chExt cx="0" cy="0"/>
        </a:xfrm>
      </p:grpSpPr>
      <p:sp>
        <p:nvSpPr>
          <p:cNvPr id="8" name="Rectangle 7"/>
          <p:cNvSpPr/>
          <p:nvPr/>
        </p:nvSpPr>
        <p:spPr>
          <a:xfrm rot="21240000">
            <a:off x="797298" y="1004679"/>
            <a:ext cx="5759369" cy="4312573"/>
          </a:xfrm>
          <a:prstGeom prst="rect">
            <a:avLst/>
          </a:prstGeom>
          <a:solidFill>
            <a:srgbClr val="FAFAFA"/>
          </a:solidFill>
          <a:ln w="1270" cap="rnd" cmpd="sng" algn="ctr">
            <a:solidFill>
              <a:srgbClr val="EAEAEA"/>
            </a:solidFill>
            <a:prstDash val="solid"/>
          </a:ln>
          <a:effectLst>
            <a:outerShdw blurRad="25000" dist="12700" dir="5400000" algn="t" rotWithShape="0">
              <a:srgbClr val="000000">
                <a:alpha val="4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9" name="Rectangle 8"/>
          <p:cNvSpPr/>
          <p:nvPr/>
        </p:nvSpPr>
        <p:spPr>
          <a:xfrm rot="21420000">
            <a:off x="795611" y="998827"/>
            <a:ext cx="5759369" cy="4312573"/>
          </a:xfrm>
          <a:prstGeom prst="rect">
            <a:avLst/>
          </a:prstGeom>
          <a:solidFill>
            <a:srgbClr val="FAFAFA"/>
          </a:solidFill>
          <a:ln w="1270" cap="rnd" cmpd="sng" algn="ctr">
            <a:solidFill>
              <a:srgbClr val="EAEAEA"/>
            </a:solidFill>
            <a:prstDash val="solid"/>
          </a:ln>
          <a:effectLst>
            <a:outerShdw blurRad="28000" dist="12700" dir="5400000" algn="tl" rotWithShape="0">
              <a:srgbClr val="000000">
                <a:alpha val="4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Title 1"/>
          <p:cNvSpPr>
            <a:spLocks noGrp="1"/>
          </p:cNvSpPr>
          <p:nvPr>
            <p:ph type="title"/>
          </p:nvPr>
        </p:nvSpPr>
        <p:spPr>
          <a:xfrm>
            <a:off x="7185464" y="1143000"/>
            <a:ext cx="4572000" cy="2057400"/>
          </a:xfrm>
        </p:spPr>
        <p:txBody>
          <a:bodyPr vert="horz" anchor="b"/>
          <a:lstStyle>
            <a:lvl1pPr algn="l">
              <a:buNone/>
              <a:defRPr sz="3000" b="1" baseline="0">
                <a:ln w="500">
                  <a:solidFill>
                    <a:schemeClr val="tx2">
                      <a:shade val="10000"/>
                      <a:satMod val="135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effectLst/>
              </a:defRPr>
            </a:lvl1pPr>
            <a:extLst/>
          </a:lstStyle>
          <a:p>
            <a:r>
              <a:rPr kumimoji="0" lang="en-US" smtClean="0"/>
              <a:t>Click to edit Master title style</a:t>
            </a:r>
            <a:endParaRPr kumimoji="0" lang="en-US" dirty="0"/>
          </a:p>
        </p:txBody>
      </p:sp>
      <p:sp>
        <p:nvSpPr>
          <p:cNvPr id="4" name="Text Placeholder 3"/>
          <p:cNvSpPr>
            <a:spLocks noGrp="1"/>
          </p:cNvSpPr>
          <p:nvPr>
            <p:ph type="body" sz="half" idx="2"/>
          </p:nvPr>
        </p:nvSpPr>
        <p:spPr>
          <a:xfrm>
            <a:off x="7185464" y="3283634"/>
            <a:ext cx="4572000" cy="1920240"/>
          </a:xfrm>
        </p:spPr>
        <p:txBody>
          <a:bodyPr rot="0" spcFirstLastPara="0" vertOverflow="overflow" horzOverflow="overflow" vert="horz" wrap="square" lIns="82296" tIns="0" rIns="0" bIns="0" numCol="1" spcCol="0" rtlCol="0" fromWordArt="0" anchor="t" anchorCtr="0" forceAA="0" compatLnSpc="1">
            <a:normAutofit/>
          </a:bodyPr>
          <a:lstStyle>
            <a:lvl1pPr marL="0" indent="0">
              <a:lnSpc>
                <a:spcPct val="100000"/>
              </a:lnSpc>
              <a:spcBef>
                <a:spcPts val="0"/>
              </a:spcBef>
              <a:buFontTx/>
              <a:buNone/>
              <a:defRPr sz="1400" baseline="0">
                <a:solidFill>
                  <a:schemeClr val="tx1"/>
                </a:solidFill>
              </a:defRPr>
            </a:lvl1pPr>
            <a:lvl2pPr>
              <a:defRPr sz="1200"/>
            </a:lvl2pPr>
            <a:lvl3pPr>
              <a:defRPr sz="1000"/>
            </a:lvl3pPr>
            <a:lvl4pPr>
              <a:defRPr sz="900"/>
            </a:lvl4pPr>
            <a:lvl5pPr>
              <a:defRPr sz="900"/>
            </a:lvl5pPr>
            <a:extLst/>
          </a:lstStyle>
          <a:p>
            <a:pPr marL="0" marR="0" lvl="0" indent="0" algn="l" defTabSz="0" rtl="0" eaLnBrk="1" fontAlgn="auto" latinLnBrk="0" hangingPunct="1">
              <a:lnSpc>
                <a:spcPct val="100000"/>
              </a:lnSpc>
              <a:spcBef>
                <a:spcPts val="0"/>
              </a:spcBef>
              <a:spcAft>
                <a:spcPts val="0"/>
              </a:spcAft>
              <a:buClr>
                <a:schemeClr val="tx2"/>
              </a:buClr>
              <a:buSzPct val="73000"/>
              <a:buFontTx/>
              <a:buNone/>
              <a:tabLst/>
              <a:defRPr/>
            </a:pPr>
            <a:r>
              <a:rPr kumimoji="0" lang="en-US" smtClean="0"/>
              <a:t>Click to edit Master text styles</a:t>
            </a:r>
          </a:p>
        </p:txBody>
      </p:sp>
      <p:sp>
        <p:nvSpPr>
          <p:cNvPr id="5" name="Date Placeholder 4"/>
          <p:cNvSpPr>
            <a:spLocks noGrp="1"/>
          </p:cNvSpPr>
          <p:nvPr>
            <p:ph type="dt" sz="half" idx="10"/>
          </p:nvPr>
        </p:nvSpPr>
        <p:spPr/>
        <p:txBody>
          <a:bodyPr/>
          <a:lstStyle>
            <a:extLst/>
          </a:lstStyle>
          <a:p>
            <a:fld id="{35E72C73-2D91-4E12-BA25-F0AA0C03599B}" type="datetimeFigureOut">
              <a:rPr lang="en-US" smtClean="0"/>
              <a:pPr/>
              <a:t>04-Mar-21</a:t>
            </a:fld>
            <a:endParaRPr lang="en-US" dirty="0"/>
          </a:p>
        </p:txBody>
      </p:sp>
      <p:sp>
        <p:nvSpPr>
          <p:cNvPr id="6" name="Footer Placeholder 5"/>
          <p:cNvSpPr>
            <a:spLocks noGrp="1"/>
          </p:cNvSpPr>
          <p:nvPr>
            <p:ph type="ftr" sz="quarter" idx="11"/>
          </p:nvPr>
        </p:nvSpPr>
        <p:spPr/>
        <p:txBody>
          <a:bodyPr/>
          <a:lstStyle>
            <a:extLst/>
          </a:lstStyle>
          <a:p>
            <a:endParaRPr lang="en-US" dirty="0"/>
          </a:p>
        </p:txBody>
      </p:sp>
      <p:sp>
        <p:nvSpPr>
          <p:cNvPr id="7" name="Slide Number Placeholder 6"/>
          <p:cNvSpPr>
            <a:spLocks noGrp="1"/>
          </p:cNvSpPr>
          <p:nvPr>
            <p:ph type="sldNum" sz="quarter" idx="12"/>
          </p:nvPr>
        </p:nvSpPr>
        <p:spPr/>
        <p:txBody>
          <a:bodyPr/>
          <a:lstStyle>
            <a:extLst/>
          </a:lstStyle>
          <a:p>
            <a:fld id="{D57F1E4F-1CFF-5643-939E-217C01CDF565}" type="slidenum">
              <a:rPr lang="en-US" smtClean="0"/>
              <a:pPr/>
              <a:t>‹#›</a:t>
            </a:fld>
            <a:endParaRPr lang="en-US" dirty="0"/>
          </a:p>
        </p:txBody>
      </p:sp>
      <p:sp>
        <p:nvSpPr>
          <p:cNvPr id="10" name="Picture Placeholder 9"/>
          <p:cNvSpPr>
            <a:spLocks noGrp="1"/>
          </p:cNvSpPr>
          <p:nvPr>
            <p:ph type="pic" idx="1"/>
          </p:nvPr>
        </p:nvSpPr>
        <p:spPr>
          <a:xfrm>
            <a:off x="884909" y="1041002"/>
            <a:ext cx="5608320" cy="4206240"/>
          </a:xfrm>
          <a:solidFill>
            <a:schemeClr val="bg2">
              <a:shade val="50000"/>
            </a:schemeClr>
          </a:solidFill>
          <a:ln w="107950">
            <a:solidFill>
              <a:srgbClr val="FFFFFF"/>
            </a:solidFill>
            <a:miter lim="800000"/>
          </a:ln>
          <a:effectLst>
            <a:outerShdw blurRad="44450" dist="3810" dir="5400000" algn="tl" rotWithShape="0">
              <a:srgbClr val="000000">
                <a:alpha val="60000"/>
              </a:srgbClr>
            </a:outerShdw>
          </a:effectLst>
          <a:scene3d>
            <a:camera prst="orthographicFront"/>
            <a:lightRig rig="threePt" dir="t"/>
          </a:scene3d>
          <a:sp3d contourW="3810">
            <a:contourClr>
              <a:srgbClr val="969696"/>
            </a:contourClr>
          </a:sp3d>
        </p:spPr>
        <p:txBody>
          <a:bodyPr/>
          <a:lstStyle>
            <a:lvl1pPr marL="0" indent="0">
              <a:buNone/>
              <a:defRPr sz="3200"/>
            </a:lvl1pPr>
            <a:extLst/>
          </a:lstStyle>
          <a:p>
            <a:r>
              <a:rPr kumimoji="0" lang="en-US" smtClean="0"/>
              <a:t>Click icon to add picture</a:t>
            </a:r>
            <a:endParaRPr kumimoji="0"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53086D93-FCAC-47E0-A2EE-787E62CA814C}" type="datetimeFigureOut">
              <a:rPr lang="en-US" smtClean="0"/>
              <a:pPr/>
              <a:t>04-Mar-21</a:t>
            </a:fld>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fld id="{D57F1E4F-1CFF-5643-939E-217C01CDF565}" type="slidenum">
              <a:rPr lang="en-US" smtClean="0"/>
              <a:pPr/>
              <a:t>‹#›</a:t>
            </a:fld>
            <a:endParaRPr 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37600" y="274966"/>
            <a:ext cx="2032000" cy="5851525"/>
          </a:xfrm>
        </p:spPr>
        <p:txBody>
          <a:bodyPr vert="eaVert" ancho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609600" y="274653"/>
            <a:ext cx="8026400" cy="5851525"/>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a:xfrm>
            <a:off x="5657088" y="6557946"/>
            <a:ext cx="2669952" cy="226902"/>
          </a:xfrm>
        </p:spPr>
        <p:txBody>
          <a:bodyPr/>
          <a:lstStyle>
            <a:extLst/>
          </a:lstStyle>
          <a:p>
            <a:fld id="{CDA879A6-0FD0-4734-A311-86BFCA472E6E}" type="datetimeFigureOut">
              <a:rPr lang="en-US" smtClean="0"/>
              <a:pPr/>
              <a:t>04-Mar-21</a:t>
            </a:fld>
            <a:endParaRPr lang="en-US" dirty="0"/>
          </a:p>
        </p:txBody>
      </p:sp>
      <p:sp>
        <p:nvSpPr>
          <p:cNvPr id="5" name="Footer Placeholder 4"/>
          <p:cNvSpPr>
            <a:spLocks noGrp="1"/>
          </p:cNvSpPr>
          <p:nvPr>
            <p:ph type="ftr" sz="quarter" idx="11"/>
          </p:nvPr>
        </p:nvSpPr>
        <p:spPr>
          <a:xfrm>
            <a:off x="609600" y="6556248"/>
            <a:ext cx="4876800" cy="228600"/>
          </a:xfrm>
        </p:spPr>
        <p:txBody>
          <a:bodyPr/>
          <a:lstStyle>
            <a:extLst/>
          </a:lstStyle>
          <a:p>
            <a:endParaRPr lang="en-US" dirty="0"/>
          </a:p>
        </p:txBody>
      </p:sp>
      <p:sp>
        <p:nvSpPr>
          <p:cNvPr id="6" name="Slide Number Placeholder 5"/>
          <p:cNvSpPr>
            <a:spLocks noGrp="1"/>
          </p:cNvSpPr>
          <p:nvPr>
            <p:ph type="sldNum" sz="quarter" idx="12"/>
          </p:nvPr>
        </p:nvSpPr>
        <p:spPr>
          <a:xfrm>
            <a:off x="8339328" y="6553200"/>
            <a:ext cx="784448" cy="228600"/>
          </a:xfrm>
        </p:spPr>
        <p:txBody>
          <a:bodyPr/>
          <a:lstStyle>
            <a:lvl1pPr>
              <a:defRPr>
                <a:solidFill>
                  <a:schemeClr val="tx2"/>
                </a:solidFill>
              </a:defRPr>
            </a:lvl1pPr>
            <a:extLst/>
          </a:lstStyle>
          <a:p>
            <a:fld id="{D57F1E4F-1CFF-5643-939E-217C01CDF565}"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61"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66"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pPr/>
              <a:t>04-Mar-21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9" y="2603510"/>
            <a:ext cx="4825159"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9"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pPr/>
              <a:t>04-Mar-21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6"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9" y="3179772"/>
            <a:ext cx="4825159"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9"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9" y="317977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pPr/>
              <a:t>04-Mar-21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6"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pPr/>
              <a:t>04-Mar-21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pPr/>
              <a:t>04-Mar-21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61"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5" y="1447800"/>
            <a:ext cx="5190067"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9" y="3129290"/>
            <a:ext cx="2793159"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pPr/>
              <a:t>04-Mar-21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60" y="1693343"/>
            <a:ext cx="3865135"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7"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pPr/>
              <a:t>04-Mar-21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image" Target="../media/image2.jpeg"/><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6"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6"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11" y="639184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pPr/>
              <a:t>04-Mar-21</a:t>
            </a:fld>
            <a:endParaRPr lang="en-US" dirty="0"/>
          </a:p>
        </p:txBody>
      </p:sp>
      <p:sp>
        <p:nvSpPr>
          <p:cNvPr id="5" name="Footer Placeholder 4"/>
          <p:cNvSpPr>
            <a:spLocks noGrp="1"/>
          </p:cNvSpPr>
          <p:nvPr>
            <p:ph type="ftr" sz="quarter" idx="3"/>
          </p:nvPr>
        </p:nvSpPr>
        <p:spPr>
          <a:xfrm>
            <a:off x="561113" y="639184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7" y="29573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flipH="1">
            <a:off x="10871200" y="0"/>
            <a:ext cx="1320800" cy="6858000"/>
          </a:xfrm>
          <a:prstGeom prst="rect">
            <a:avLst/>
          </a:prstGeom>
          <a:blipFill>
            <a:blip r:embed="rId13">
              <a:alphaModFix amt="43000"/>
            </a:blip>
            <a:tile tx="0" ty="0" sx="50000" sy="50000" flip="none" algn="tl"/>
          </a:blipFill>
          <a:ln w="0" cap="flat" cmpd="sng" algn="ctr">
            <a:noFill/>
            <a:prstDash val="solid"/>
          </a:ln>
          <a:effectLst>
            <a:fillOverlay blend="mult">
              <a:gradFill rotWithShape="1">
                <a:gsLst>
                  <a:gs pos="0">
                    <a:schemeClr val="tx2">
                      <a:tint val="62000"/>
                      <a:satMod val="420000"/>
                    </a:schemeClr>
                  </a:gs>
                  <a:gs pos="100000">
                    <a:schemeClr val="tx2">
                      <a:shade val="20000"/>
                      <a:satMod val="170000"/>
                    </a:schemeClr>
                  </a:gs>
                </a:gsLst>
                <a:path path="circle">
                  <a:fillToRect l="50000" t="110000" r="50000" b="-10000"/>
                </a:path>
                <a:tileRect/>
              </a:gradFill>
            </a:fillOverlay>
            <a:innerShdw blurRad="63500" dist="44450" dir="10800000">
              <a:srgbClr val="000000">
                <a:alpha val="45000"/>
              </a:srgbClr>
            </a:inn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3" name="Title Placeholder 2"/>
          <p:cNvSpPr>
            <a:spLocks noGrp="1"/>
          </p:cNvSpPr>
          <p:nvPr>
            <p:ph type="title"/>
          </p:nvPr>
        </p:nvSpPr>
        <p:spPr>
          <a:xfrm>
            <a:off x="609600" y="320040"/>
            <a:ext cx="9652000" cy="1143000"/>
          </a:xfrm>
          <a:prstGeom prst="rect">
            <a:avLst/>
          </a:prstGeom>
        </p:spPr>
        <p:txBody>
          <a:bodyPr vert="horz" lIns="45720" tIns="0" rIns="45720" bIns="0" anchor="b" anchorCtr="0">
            <a:normAutofit/>
          </a:bodyPr>
          <a:lstStyle>
            <a:extLst/>
          </a:lstStyle>
          <a:p>
            <a:r>
              <a:rPr kumimoji="0" lang="en-US" smtClean="0"/>
              <a:t>Click to edit Master title style</a:t>
            </a:r>
            <a:endParaRPr kumimoji="0" lang="en-US"/>
          </a:p>
        </p:txBody>
      </p:sp>
      <p:sp>
        <p:nvSpPr>
          <p:cNvPr id="31" name="Text Placeholder 30"/>
          <p:cNvSpPr>
            <a:spLocks noGrp="1"/>
          </p:cNvSpPr>
          <p:nvPr>
            <p:ph type="body" idx="1"/>
          </p:nvPr>
        </p:nvSpPr>
        <p:spPr>
          <a:xfrm>
            <a:off x="609600" y="1609416"/>
            <a:ext cx="9652000" cy="4846320"/>
          </a:xfrm>
          <a:prstGeom prst="rect">
            <a:avLst/>
          </a:prstGeom>
        </p:spPr>
        <p:txBody>
          <a:bodyPr vert="horz">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7" name="Date Placeholder 26"/>
          <p:cNvSpPr>
            <a:spLocks noGrp="1"/>
          </p:cNvSpPr>
          <p:nvPr>
            <p:ph type="dt" sz="half" idx="2"/>
          </p:nvPr>
        </p:nvSpPr>
        <p:spPr>
          <a:xfrm>
            <a:off x="5661248" y="6557946"/>
            <a:ext cx="2669952" cy="226902"/>
          </a:xfrm>
          <a:prstGeom prst="rect">
            <a:avLst/>
          </a:prstGeom>
        </p:spPr>
        <p:txBody>
          <a:bodyPr vert="horz" tIns="0" bIns="0" anchor="b"/>
          <a:lstStyle>
            <a:lvl1pPr algn="l" eaLnBrk="1" latinLnBrk="0" hangingPunct="1">
              <a:defRPr kumimoji="0" sz="1000">
                <a:solidFill>
                  <a:schemeClr val="tx2"/>
                </a:solidFill>
              </a:defRPr>
            </a:lvl1pPr>
            <a:extLst/>
          </a:lstStyle>
          <a:p>
            <a:fld id="{2BE451C3-0FF4-47C4-B829-773ADF60F88C}" type="datetimeFigureOut">
              <a:rPr lang="en-US" smtClean="0"/>
              <a:pPr/>
              <a:t>04-Mar-21</a:t>
            </a:fld>
            <a:endParaRPr lang="en-US" dirty="0"/>
          </a:p>
        </p:txBody>
      </p:sp>
      <p:sp>
        <p:nvSpPr>
          <p:cNvPr id="4" name="Footer Placeholder 3"/>
          <p:cNvSpPr>
            <a:spLocks noGrp="1"/>
          </p:cNvSpPr>
          <p:nvPr>
            <p:ph type="ftr" sz="quarter" idx="3"/>
          </p:nvPr>
        </p:nvSpPr>
        <p:spPr>
          <a:xfrm>
            <a:off x="609600" y="6557946"/>
            <a:ext cx="4876800" cy="228600"/>
          </a:xfrm>
          <a:prstGeom prst="rect">
            <a:avLst/>
          </a:prstGeom>
        </p:spPr>
        <p:txBody>
          <a:bodyPr vert="horz" tIns="0" bIns="0" anchor="b"/>
          <a:lstStyle>
            <a:lvl1pPr algn="r" eaLnBrk="1" latinLnBrk="0" hangingPunct="1">
              <a:defRPr kumimoji="0" sz="1000">
                <a:solidFill>
                  <a:schemeClr val="tx2"/>
                </a:solidFill>
              </a:defRPr>
            </a:lvl1pPr>
            <a:extLst/>
          </a:lstStyle>
          <a:p>
            <a:endParaRPr lang="en-US" dirty="0"/>
          </a:p>
        </p:txBody>
      </p:sp>
      <p:sp>
        <p:nvSpPr>
          <p:cNvPr id="16" name="Slide Number Placeholder 15"/>
          <p:cNvSpPr>
            <a:spLocks noGrp="1"/>
          </p:cNvSpPr>
          <p:nvPr>
            <p:ph type="sldNum" sz="quarter" idx="4"/>
          </p:nvPr>
        </p:nvSpPr>
        <p:spPr>
          <a:xfrm>
            <a:off x="8335264" y="6556248"/>
            <a:ext cx="784448" cy="228600"/>
          </a:xfrm>
          <a:prstGeom prst="rect">
            <a:avLst/>
          </a:prstGeom>
        </p:spPr>
        <p:txBody>
          <a:bodyPr vert="horz" lIns="0" tIns="0" rIns="0" bIns="0" anchor="b"/>
          <a:lstStyle>
            <a:lvl1pPr algn="r" eaLnBrk="1" latinLnBrk="0" hangingPunct="1">
              <a:defRPr kumimoji="0" sz="1100">
                <a:solidFill>
                  <a:schemeClr val="tx2"/>
                </a:solidFill>
              </a:defRPr>
            </a:lvl1pPr>
            <a:extLst/>
          </a:lstStyle>
          <a:p>
            <a:fld id="{D57F1E4F-1CFF-5643-939E-217C01CDF565}"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hf sldNum="0" hdr="0" ftr="0" dt="0"/>
  <p:txStyles>
    <p:titleStyle>
      <a:lvl1pPr algn="l" rtl="0" eaLnBrk="1" latinLnBrk="0" hangingPunct="1">
        <a:spcBef>
          <a:spcPct val="0"/>
        </a:spcBef>
        <a:buNone/>
        <a:defRPr kumimoji="0" sz="3800" b="1" kern="1200" cap="all" baseline="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effectLst/>
          <a:latin typeface="+mj-lt"/>
          <a:ea typeface="+mj-ea"/>
          <a:cs typeface="+mj-cs"/>
        </a:defRPr>
      </a:lvl1pPr>
      <a:extLst/>
    </p:titleStyle>
    <p:bodyStyle>
      <a:lvl1pPr marL="274320" indent="-274320" algn="l" rtl="0" eaLnBrk="1" latinLnBrk="0" hangingPunct="1">
        <a:spcBef>
          <a:spcPts val="600"/>
        </a:spcBef>
        <a:buClr>
          <a:schemeClr val="tx2"/>
        </a:buClr>
        <a:buSzPct val="73000"/>
        <a:buFont typeface="Wingdings 2"/>
        <a:buChar char=""/>
        <a:defRPr kumimoji="0" sz="2600" kern="1200" baseline="0">
          <a:solidFill>
            <a:schemeClr val="tx1"/>
          </a:solidFill>
          <a:latin typeface="+mn-lt"/>
          <a:ea typeface="+mn-ea"/>
          <a:cs typeface="+mn-cs"/>
        </a:defRPr>
      </a:lvl1pPr>
      <a:lvl2pPr marL="521208" indent="-228600" algn="l" rtl="0" eaLnBrk="1" latinLnBrk="0" hangingPunct="1">
        <a:spcBef>
          <a:spcPts val="500"/>
        </a:spcBef>
        <a:buClr>
          <a:schemeClr val="accent4"/>
        </a:buClr>
        <a:buSzPct val="80000"/>
        <a:buFont typeface="Wingdings 2"/>
        <a:buChar char=""/>
        <a:defRPr kumimoji="0" sz="2300" kern="1200">
          <a:solidFill>
            <a:schemeClr val="tx1">
              <a:tint val="85000"/>
            </a:schemeClr>
          </a:solidFill>
          <a:latin typeface="+mn-lt"/>
          <a:ea typeface="+mn-ea"/>
          <a:cs typeface="+mn-cs"/>
        </a:defRPr>
      </a:lvl2pPr>
      <a:lvl3pPr marL="758952" indent="-228600" algn="l" rtl="0" eaLnBrk="1" latinLnBrk="0" hangingPunct="1">
        <a:spcBef>
          <a:spcPts val="400"/>
        </a:spcBef>
        <a:buClr>
          <a:schemeClr val="accent4"/>
        </a:buClr>
        <a:buSzPct val="60000"/>
        <a:buFont typeface="Wingdings"/>
        <a:buChar char=""/>
        <a:defRPr kumimoji="0" sz="2000" kern="1200">
          <a:solidFill>
            <a:schemeClr val="tx1"/>
          </a:solidFill>
          <a:latin typeface="+mn-lt"/>
          <a:ea typeface="+mn-ea"/>
          <a:cs typeface="+mn-cs"/>
        </a:defRPr>
      </a:lvl3pPr>
      <a:lvl4pPr marL="1005840" indent="-228600" algn="l" rtl="0" eaLnBrk="1" latinLnBrk="0" hangingPunct="1">
        <a:spcBef>
          <a:spcPct val="20000"/>
        </a:spcBef>
        <a:buClr>
          <a:schemeClr val="accent4"/>
        </a:buClr>
        <a:buSzPct val="80000"/>
        <a:buFont typeface="Wingdings 2"/>
        <a:buChar char=""/>
        <a:defRPr kumimoji="0" sz="2000" kern="1200">
          <a:solidFill>
            <a:schemeClr val="tx1">
              <a:tint val="85000"/>
            </a:schemeClr>
          </a:solidFill>
          <a:latin typeface="+mn-lt"/>
          <a:ea typeface="+mn-ea"/>
          <a:cs typeface="+mn-cs"/>
        </a:defRPr>
      </a:lvl4pPr>
      <a:lvl5pPr marL="1280160" indent="-228600" algn="l" rtl="0" eaLnBrk="1" latinLnBrk="0" hangingPunct="1">
        <a:spcBef>
          <a:spcPts val="400"/>
        </a:spcBef>
        <a:buClr>
          <a:schemeClr val="accent4"/>
        </a:buClr>
        <a:buSzPct val="70000"/>
        <a:buFont typeface="Wingdings"/>
        <a:buChar char=""/>
        <a:defRPr kumimoji="0" sz="1800" kern="1200">
          <a:solidFill>
            <a:schemeClr val="tx1"/>
          </a:solidFill>
          <a:latin typeface="+mn-lt"/>
          <a:ea typeface="+mn-ea"/>
          <a:cs typeface="+mn-cs"/>
        </a:defRPr>
      </a:lvl5pPr>
      <a:lvl6pPr marL="1472184" indent="-182880" algn="l" rtl="0" eaLnBrk="1" latinLnBrk="0" hangingPunct="1">
        <a:spcBef>
          <a:spcPts val="400"/>
        </a:spcBef>
        <a:buClr>
          <a:schemeClr val="accent4"/>
        </a:buClr>
        <a:buSzPct val="80000"/>
        <a:buFont typeface="Wingdings 2"/>
        <a:buChar char=""/>
        <a:defRPr kumimoji="0" sz="1800" kern="1200">
          <a:solidFill>
            <a:schemeClr val="tx1">
              <a:tint val="85000"/>
            </a:schemeClr>
          </a:solidFill>
          <a:latin typeface="+mn-lt"/>
          <a:ea typeface="+mn-ea"/>
          <a:cs typeface="+mn-cs"/>
        </a:defRPr>
      </a:lvl6pPr>
      <a:lvl7pPr marL="1673352" indent="-182880" algn="l" rtl="0" eaLnBrk="1" latinLnBrk="0" hangingPunct="1">
        <a:spcBef>
          <a:spcPct val="20000"/>
        </a:spcBef>
        <a:buClr>
          <a:schemeClr val="accent4"/>
        </a:buClr>
        <a:buSzPct val="80000"/>
        <a:buFont typeface="Wingdings 2"/>
        <a:buChar char=""/>
        <a:defRPr kumimoji="0" sz="1600" kern="1200" baseline="0">
          <a:solidFill>
            <a:schemeClr val="tx1"/>
          </a:solidFill>
          <a:latin typeface="+mn-lt"/>
          <a:ea typeface="+mn-ea"/>
          <a:cs typeface="+mn-cs"/>
        </a:defRPr>
      </a:lvl7pPr>
      <a:lvl8pPr marL="1847088" indent="-182880" algn="l" rtl="0" eaLnBrk="1" latinLnBrk="0" hangingPunct="1">
        <a:spcBef>
          <a:spcPts val="300"/>
        </a:spcBef>
        <a:buClr>
          <a:schemeClr val="accent4"/>
        </a:buClr>
        <a:buSzPct val="100000"/>
        <a:buChar char="•"/>
        <a:defRPr kumimoji="0" sz="1600" kern="1200" baseline="0">
          <a:solidFill>
            <a:schemeClr val="tx1">
              <a:tint val="85000"/>
            </a:schemeClr>
          </a:solidFill>
          <a:latin typeface="+mn-lt"/>
          <a:ea typeface="+mn-ea"/>
          <a:cs typeface="+mn-cs"/>
        </a:defRPr>
      </a:lvl8pPr>
      <a:lvl9pPr marL="2057400" indent="-182880" algn="l" rtl="0" eaLnBrk="1" latinLnBrk="0" hangingPunct="1">
        <a:spcBef>
          <a:spcPct val="20000"/>
        </a:spcBef>
        <a:buClr>
          <a:schemeClr val="accent4"/>
        </a:buClr>
        <a:buSzPct val="100000"/>
        <a:buFont typeface="Wingdings"/>
        <a:buChar char="§"/>
        <a:defRPr kumimoji="0" sz="14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B0C7529-14D9-AC45-BD50-65BCA2F7F825}"/>
              </a:ext>
            </a:extLst>
          </p:cNvPr>
          <p:cNvSpPr>
            <a:spLocks noGrp="1"/>
          </p:cNvSpPr>
          <p:nvPr>
            <p:ph type="ctrTitle"/>
          </p:nvPr>
        </p:nvSpPr>
        <p:spPr>
          <a:xfrm>
            <a:off x="1520240" y="914410"/>
            <a:ext cx="8790896" cy="2743201"/>
          </a:xfrm>
        </p:spPr>
        <p:txBody>
          <a:bodyPr/>
          <a:lstStyle/>
          <a:p>
            <a:pPr algn="ctr"/>
            <a:r>
              <a:rPr lang="en-US" sz="4000" b="1" i="1" dirty="0" smtClean="0">
                <a:effectLst>
                  <a:outerShdw blurRad="38100" dist="38100" dir="2700000" algn="tl">
                    <a:srgbClr val="000000">
                      <a:alpha val="43137"/>
                    </a:srgbClr>
                  </a:outerShdw>
                </a:effectLst>
              </a:rPr>
              <a:t> URBAN SANITARY MAINTENANCE</a:t>
            </a:r>
            <a:r>
              <a:rPr lang="en-US" sz="4000" dirty="0"/>
              <a:t/>
            </a:r>
            <a:br>
              <a:rPr lang="en-US" sz="4000" dirty="0"/>
            </a:br>
            <a:r>
              <a:rPr lang="en-US" sz="4000" dirty="0"/>
              <a:t/>
            </a:r>
            <a:br>
              <a:rPr lang="en-US" sz="4000" dirty="0"/>
            </a:br>
            <a:r>
              <a:rPr lang="en-US" sz="4000" dirty="0"/>
              <a:t/>
            </a:r>
            <a:br>
              <a:rPr lang="en-US" sz="4000" dirty="0"/>
            </a:br>
            <a:endParaRPr lang="en-US" sz="4000" dirty="0"/>
          </a:p>
        </p:txBody>
      </p:sp>
      <p:sp>
        <p:nvSpPr>
          <p:cNvPr id="3" name="Subtitle 2">
            <a:extLst>
              <a:ext uri="{FF2B5EF4-FFF2-40B4-BE49-F238E27FC236}">
                <a16:creationId xmlns="" xmlns:a16="http://schemas.microsoft.com/office/drawing/2014/main" id="{5CF99A4B-EF14-034B-820F-521FC0152C40}"/>
              </a:ext>
            </a:extLst>
          </p:cNvPr>
          <p:cNvSpPr>
            <a:spLocks noGrp="1"/>
          </p:cNvSpPr>
          <p:nvPr>
            <p:ph type="subTitle" idx="1"/>
          </p:nvPr>
        </p:nvSpPr>
        <p:spPr>
          <a:xfrm>
            <a:off x="972895" y="2286003"/>
            <a:ext cx="10533308" cy="3554577"/>
          </a:xfrm>
        </p:spPr>
        <p:txBody>
          <a:bodyPr>
            <a:normAutofit lnSpcReduction="10000"/>
          </a:bodyPr>
          <a:lstStyle/>
          <a:p>
            <a:pPr algn="ctr"/>
            <a:r>
              <a:rPr lang="en-US" sz="2200" dirty="0" smtClean="0">
                <a:solidFill>
                  <a:schemeClr val="accent2">
                    <a:lumMod val="40000"/>
                    <a:lumOff val="60000"/>
                  </a:schemeClr>
                </a:solidFill>
              </a:rPr>
              <a:t>UNDER THE GUIDANCE OF</a:t>
            </a:r>
          </a:p>
          <a:p>
            <a:pPr algn="ctr"/>
            <a:r>
              <a:rPr lang="en-US" sz="2200" dirty="0" smtClean="0">
                <a:solidFill>
                  <a:schemeClr val="accent2">
                    <a:lumMod val="40000"/>
                    <a:lumOff val="60000"/>
                  </a:schemeClr>
                </a:solidFill>
              </a:rPr>
              <a:t>MRS M.SWAPNA REDDY</a:t>
            </a:r>
          </a:p>
          <a:p>
            <a:pPr algn="ctr"/>
            <a:endParaRPr lang="en-US" sz="2200" dirty="0" smtClean="0">
              <a:solidFill>
                <a:schemeClr val="accent2">
                  <a:lumMod val="40000"/>
                  <a:lumOff val="60000"/>
                </a:schemeClr>
              </a:solidFill>
            </a:endParaRPr>
          </a:p>
          <a:p>
            <a:pPr algn="ctr"/>
            <a:r>
              <a:rPr lang="en-US" sz="2200" dirty="0" smtClean="0">
                <a:solidFill>
                  <a:schemeClr val="accent2">
                    <a:lumMod val="40000"/>
                    <a:lumOff val="60000"/>
                  </a:schemeClr>
                </a:solidFill>
              </a:rPr>
              <a:t>BY</a:t>
            </a:r>
          </a:p>
          <a:p>
            <a:pPr algn="ctr"/>
            <a:r>
              <a:rPr lang="en-US" sz="2200" dirty="0" smtClean="0">
                <a:solidFill>
                  <a:schemeClr val="accent2">
                    <a:lumMod val="40000"/>
                    <a:lumOff val="60000"/>
                  </a:schemeClr>
                </a:solidFill>
              </a:rPr>
              <a:t>BATCH - A8</a:t>
            </a:r>
          </a:p>
          <a:p>
            <a:pPr algn="ctr"/>
            <a:r>
              <a:rPr lang="en-US" sz="2200" dirty="0" smtClean="0">
                <a:solidFill>
                  <a:schemeClr val="accent2">
                    <a:lumMod val="40000"/>
                    <a:lumOff val="60000"/>
                  </a:schemeClr>
                </a:solidFill>
              </a:rPr>
              <a:t> 1608-18-733-301 – M.SUSHEEL           </a:t>
            </a:r>
          </a:p>
          <a:p>
            <a:pPr algn="ctr"/>
            <a:r>
              <a:rPr lang="en-US" sz="2200" dirty="0" smtClean="0">
                <a:solidFill>
                  <a:schemeClr val="accent2">
                    <a:lumMod val="40000"/>
                    <a:lumOff val="60000"/>
                  </a:schemeClr>
                </a:solidFill>
              </a:rPr>
              <a:t>1608-18-733-302  – U.RAKESH </a:t>
            </a:r>
          </a:p>
          <a:p>
            <a:pPr algn="ctr"/>
            <a:r>
              <a:rPr lang="en-US" sz="2200" dirty="0" smtClean="0">
                <a:solidFill>
                  <a:schemeClr val="accent2">
                    <a:lumMod val="40000"/>
                    <a:lumOff val="60000"/>
                  </a:schemeClr>
                </a:solidFill>
              </a:rPr>
              <a:t>    1608-18-733-037 – S.YADAGIRI</a:t>
            </a:r>
            <a:endParaRPr lang="en-US" sz="2200" dirty="0">
              <a:solidFill>
                <a:schemeClr val="accent2">
                  <a:lumMod val="40000"/>
                  <a:lumOff val="60000"/>
                </a:schemeClr>
              </a:solidFill>
            </a:endParaRPr>
          </a:p>
        </p:txBody>
      </p:sp>
    </p:spTree>
    <p:extLst>
      <p:ext uri="{BB962C8B-B14F-4D97-AF65-F5344CB8AC3E}">
        <p14:creationId xmlns="" xmlns:p14="http://schemas.microsoft.com/office/powerpoint/2010/main" val="307294977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9652000" cy="609600"/>
          </a:xfrm>
        </p:spPr>
        <p:txBody>
          <a:bodyPr>
            <a:normAutofit/>
          </a:bodyPr>
          <a:lstStyle/>
          <a:p>
            <a:r>
              <a:rPr lang="en-US" dirty="0" smtClean="0">
                <a:latin typeface="Times New Roman" pitchFamily="18" charset="0"/>
                <a:cs typeface="Times New Roman" pitchFamily="18" charset="0"/>
              </a:rPr>
              <a:t>System Design</a:t>
            </a:r>
            <a:endParaRPr lang="en-US" dirty="0"/>
          </a:p>
        </p:txBody>
      </p:sp>
      <p:sp>
        <p:nvSpPr>
          <p:cNvPr id="3" name="Content Placeholder 2"/>
          <p:cNvSpPr>
            <a:spLocks noGrp="1"/>
          </p:cNvSpPr>
          <p:nvPr>
            <p:ph idx="1"/>
          </p:nvPr>
        </p:nvSpPr>
        <p:spPr>
          <a:xfrm>
            <a:off x="609600" y="838200"/>
            <a:ext cx="9652000" cy="457200"/>
          </a:xfrm>
        </p:spPr>
        <p:txBody>
          <a:bodyPr>
            <a:normAutofit lnSpcReduction="10000"/>
          </a:bodyPr>
          <a:lstStyle/>
          <a:p>
            <a:r>
              <a:rPr lang="en-US" dirty="0" smtClean="0"/>
              <a:t>Deployment Diagram</a:t>
            </a:r>
            <a:endParaRPr lang="en-US" dirty="0"/>
          </a:p>
        </p:txBody>
      </p:sp>
      <p:pic>
        <p:nvPicPr>
          <p:cNvPr id="4" name="Picture 3" descr="deployment diagram.jpeg"/>
          <p:cNvPicPr>
            <a:picLocks noChangeAspect="1"/>
          </p:cNvPicPr>
          <p:nvPr/>
        </p:nvPicPr>
        <p:blipFill>
          <a:blip r:embed="rId2"/>
          <a:stretch>
            <a:fillRect/>
          </a:stretch>
        </p:blipFill>
        <p:spPr>
          <a:xfrm>
            <a:off x="1524000" y="1524000"/>
            <a:ext cx="7839075" cy="4238625"/>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838200"/>
            <a:ext cx="8761413" cy="474132"/>
          </a:xfrm>
        </p:spPr>
        <p:txBody>
          <a:bodyPr/>
          <a:lstStyle/>
          <a:p>
            <a:r>
              <a:rPr lang="en-US" b="1" dirty="0" smtClean="0">
                <a:latin typeface="Times New Roman" pitchFamily="18" charset="0"/>
                <a:cs typeface="Times New Roman" pitchFamily="18" charset="0"/>
              </a:rPr>
              <a:t>Technology Stack</a:t>
            </a:r>
            <a:endParaRPr lang="en-US" dirty="0"/>
          </a:p>
        </p:txBody>
      </p:sp>
      <p:sp>
        <p:nvSpPr>
          <p:cNvPr id="3" name="Content Placeholder 2"/>
          <p:cNvSpPr>
            <a:spLocks noGrp="1"/>
          </p:cNvSpPr>
          <p:nvPr>
            <p:ph idx="1"/>
          </p:nvPr>
        </p:nvSpPr>
        <p:spPr>
          <a:xfrm>
            <a:off x="1154957" y="2209800"/>
            <a:ext cx="8825659" cy="3581400"/>
          </a:xfrm>
        </p:spPr>
        <p:txBody>
          <a:bodyPr/>
          <a:lstStyle/>
          <a:p>
            <a:r>
              <a:rPr lang="en-US" dirty="0" smtClean="0"/>
              <a:t>Microsoft Visual Studio Code</a:t>
            </a:r>
          </a:p>
          <a:p>
            <a:r>
              <a:rPr lang="en-US" dirty="0" err="1" smtClean="0"/>
              <a:t>MySql</a:t>
            </a:r>
            <a:r>
              <a:rPr lang="en-US" dirty="0" smtClean="0"/>
              <a:t> </a:t>
            </a:r>
            <a:r>
              <a:rPr lang="en-US" dirty="0" smtClean="0"/>
              <a:t>server</a:t>
            </a:r>
          </a:p>
          <a:p>
            <a:r>
              <a:rPr lang="en-US" dirty="0" smtClean="0"/>
              <a:t>Node.js</a:t>
            </a:r>
          </a:p>
          <a:p>
            <a:r>
              <a:rPr lang="en-US" dirty="0" smtClean="0"/>
              <a:t>HTML, </a:t>
            </a:r>
            <a:r>
              <a:rPr lang="en-US" dirty="0" err="1" smtClean="0"/>
              <a:t>CSS,javascript</a:t>
            </a:r>
            <a:r>
              <a:rPr lang="en-US" dirty="0" smtClean="0"/>
              <a:t> </a:t>
            </a:r>
          </a:p>
          <a:p>
            <a:r>
              <a:rPr lang="en-US" dirty="0" smtClean="0"/>
              <a:t>Handlebars (.</a:t>
            </a:r>
            <a:r>
              <a:rPr lang="en-US" dirty="0" err="1" smtClean="0"/>
              <a:t>hbs</a:t>
            </a:r>
            <a:r>
              <a:rPr lang="en-US" dirty="0" smtClean="0"/>
              <a:t>) template engine</a:t>
            </a:r>
            <a:endParaRPr lang="en-US" dirty="0" smtClean="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9652000" cy="685800"/>
          </a:xfrm>
        </p:spPr>
        <p:txBody>
          <a:bodyPr/>
          <a:lstStyle/>
          <a:p>
            <a:r>
              <a:rPr lang="en-US" dirty="0" smtClean="0">
                <a:latin typeface="Times New Roman" pitchFamily="18" charset="0"/>
                <a:cs typeface="Times New Roman" pitchFamily="18" charset="0"/>
              </a:rPr>
              <a:t>Output Screens</a:t>
            </a:r>
            <a:endParaRPr lang="en-US" dirty="0"/>
          </a:p>
        </p:txBody>
      </p:sp>
      <p:pic>
        <p:nvPicPr>
          <p:cNvPr id="4" name="Content Placeholder 3" descr="home.png"/>
          <p:cNvPicPr>
            <a:picLocks noGrp="1" noChangeAspect="1"/>
          </p:cNvPicPr>
          <p:nvPr>
            <p:ph idx="1"/>
          </p:nvPr>
        </p:nvPicPr>
        <p:blipFill>
          <a:blip r:embed="rId2"/>
          <a:stretch>
            <a:fillRect/>
          </a:stretch>
        </p:blipFill>
        <p:spPr>
          <a:xfrm>
            <a:off x="609600" y="762000"/>
            <a:ext cx="9652000" cy="5791200"/>
          </a:xfr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9652000" cy="609600"/>
          </a:xfrm>
        </p:spPr>
        <p:txBody>
          <a:bodyPr/>
          <a:lstStyle/>
          <a:p>
            <a:r>
              <a:rPr lang="en-US" dirty="0" smtClean="0">
                <a:latin typeface="Times New Roman" pitchFamily="18" charset="0"/>
                <a:cs typeface="Times New Roman" pitchFamily="18" charset="0"/>
              </a:rPr>
              <a:t>Output Screens</a:t>
            </a:r>
            <a:endParaRPr lang="en-US" dirty="0"/>
          </a:p>
        </p:txBody>
      </p:sp>
      <p:pic>
        <p:nvPicPr>
          <p:cNvPr id="4" name="Content Placeholder 3" descr="register.png"/>
          <p:cNvPicPr>
            <a:picLocks noGrp="1" noChangeAspect="1"/>
          </p:cNvPicPr>
          <p:nvPr>
            <p:ph idx="1"/>
          </p:nvPr>
        </p:nvPicPr>
        <p:blipFill>
          <a:blip r:embed="rId2"/>
          <a:stretch>
            <a:fillRect/>
          </a:stretch>
        </p:blipFill>
        <p:spPr>
          <a:xfrm>
            <a:off x="228600" y="1295400"/>
            <a:ext cx="4953000" cy="4114800"/>
          </a:xfrm>
        </p:spPr>
      </p:pic>
      <p:pic>
        <p:nvPicPr>
          <p:cNvPr id="5" name="Picture 4" descr="reg_email.png"/>
          <p:cNvPicPr>
            <a:picLocks noChangeAspect="1"/>
          </p:cNvPicPr>
          <p:nvPr/>
        </p:nvPicPr>
        <p:blipFill>
          <a:blip r:embed="rId3"/>
          <a:stretch>
            <a:fillRect/>
          </a:stretch>
        </p:blipFill>
        <p:spPr>
          <a:xfrm>
            <a:off x="5257800" y="1295400"/>
            <a:ext cx="5516880" cy="4114800"/>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Output Screens</a:t>
            </a:r>
            <a:endParaRPr lang="en-US" dirty="0"/>
          </a:p>
        </p:txBody>
      </p:sp>
      <p:pic>
        <p:nvPicPr>
          <p:cNvPr id="1026" name="Picture 2" descr="C:\Users\Rakesh\Desktop\MPJ\CODE4\screenshots\services.png"/>
          <p:cNvPicPr>
            <a:picLocks noGrp="1" noChangeAspect="1" noChangeArrowheads="1"/>
          </p:cNvPicPr>
          <p:nvPr>
            <p:ph idx="1"/>
          </p:nvPr>
        </p:nvPicPr>
        <p:blipFill>
          <a:blip r:embed="rId2"/>
          <a:srcRect/>
          <a:stretch>
            <a:fillRect/>
          </a:stretch>
        </p:blipFill>
        <p:spPr bwMode="auto">
          <a:xfrm>
            <a:off x="609600" y="2132806"/>
            <a:ext cx="9652000" cy="3800475"/>
          </a:xfrm>
          <a:prstGeom prst="rect">
            <a:avLst/>
          </a:prstGeom>
          <a:noFill/>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Output Screens</a:t>
            </a:r>
            <a:endParaRPr lang="en-US" dirty="0"/>
          </a:p>
        </p:txBody>
      </p:sp>
      <p:pic>
        <p:nvPicPr>
          <p:cNvPr id="2050" name="Picture 2" descr="C:\Users\Rakesh\Desktop\MPJ\CODE4\screenshots\complaint.png"/>
          <p:cNvPicPr>
            <a:picLocks noGrp="1" noChangeAspect="1" noChangeArrowheads="1"/>
          </p:cNvPicPr>
          <p:nvPr>
            <p:ph idx="1"/>
          </p:nvPr>
        </p:nvPicPr>
        <p:blipFill>
          <a:blip r:embed="rId2"/>
          <a:srcRect/>
          <a:stretch>
            <a:fillRect/>
          </a:stretch>
        </p:blipFill>
        <p:spPr bwMode="auto">
          <a:xfrm>
            <a:off x="925452" y="1609725"/>
            <a:ext cx="9020296" cy="4846638"/>
          </a:xfrm>
          <a:prstGeom prst="rect">
            <a:avLst/>
          </a:prstGeom>
          <a:noFill/>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Output Screens</a:t>
            </a:r>
            <a:endParaRPr lang="en-US" dirty="0"/>
          </a:p>
        </p:txBody>
      </p:sp>
      <p:pic>
        <p:nvPicPr>
          <p:cNvPr id="3074" name="Picture 2" descr="C:\Users\Rakesh\Desktop\MPJ\CODE4\screenshots\complaint_id.png"/>
          <p:cNvPicPr>
            <a:picLocks noGrp="1" noChangeAspect="1" noChangeArrowheads="1"/>
          </p:cNvPicPr>
          <p:nvPr>
            <p:ph idx="1"/>
          </p:nvPr>
        </p:nvPicPr>
        <p:blipFill>
          <a:blip r:embed="rId2"/>
          <a:srcRect/>
          <a:stretch>
            <a:fillRect/>
          </a:stretch>
        </p:blipFill>
        <p:spPr bwMode="auto">
          <a:xfrm>
            <a:off x="609600" y="2270505"/>
            <a:ext cx="9652000" cy="3525078"/>
          </a:xfrm>
          <a:prstGeom prst="rect">
            <a:avLst/>
          </a:prstGeom>
          <a:noFill/>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Output Screens</a:t>
            </a:r>
            <a:endParaRPr lang="en-US" dirty="0"/>
          </a:p>
        </p:txBody>
      </p:sp>
      <p:pic>
        <p:nvPicPr>
          <p:cNvPr id="4098" name="Picture 2" descr="C:\Users\Rakesh\Desktop\MPJ\CODE4\screenshots\update.png"/>
          <p:cNvPicPr>
            <a:picLocks noGrp="1" noChangeAspect="1" noChangeArrowheads="1"/>
          </p:cNvPicPr>
          <p:nvPr>
            <p:ph idx="1"/>
          </p:nvPr>
        </p:nvPicPr>
        <p:blipFill>
          <a:blip r:embed="rId2"/>
          <a:srcRect/>
          <a:stretch>
            <a:fillRect/>
          </a:stretch>
        </p:blipFill>
        <p:spPr bwMode="auto">
          <a:xfrm>
            <a:off x="1113567" y="1609725"/>
            <a:ext cx="8644066" cy="4846638"/>
          </a:xfrm>
          <a:prstGeom prst="rect">
            <a:avLst/>
          </a:prstGeom>
          <a:noFill/>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Output Screens</a:t>
            </a:r>
            <a:endParaRPr lang="en-US" dirty="0"/>
          </a:p>
        </p:txBody>
      </p:sp>
      <p:pic>
        <p:nvPicPr>
          <p:cNvPr id="5122" name="Picture 2" descr="C:\Users\Rakesh\Desktop\MPJ\CODE4\screenshots\track.png"/>
          <p:cNvPicPr>
            <a:picLocks noGrp="1" noChangeAspect="1" noChangeArrowheads="1"/>
          </p:cNvPicPr>
          <p:nvPr>
            <p:ph idx="1"/>
          </p:nvPr>
        </p:nvPicPr>
        <p:blipFill>
          <a:blip r:embed="rId2"/>
          <a:srcRect/>
          <a:stretch>
            <a:fillRect/>
          </a:stretch>
        </p:blipFill>
        <p:spPr bwMode="auto">
          <a:xfrm>
            <a:off x="609600" y="1685260"/>
            <a:ext cx="9652000" cy="4695568"/>
          </a:xfrm>
          <a:prstGeom prst="rect">
            <a:avLst/>
          </a:prstGeom>
          <a:noFill/>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Output Screens</a:t>
            </a:r>
            <a:endParaRPr lang="en-US" dirty="0"/>
          </a:p>
        </p:txBody>
      </p:sp>
      <p:pic>
        <p:nvPicPr>
          <p:cNvPr id="6146" name="Picture 2" descr="C:\Users\Rakesh\Desktop\MPJ\CODE4\screenshots\delete.png"/>
          <p:cNvPicPr>
            <a:picLocks noGrp="1" noChangeAspect="1" noChangeArrowheads="1"/>
          </p:cNvPicPr>
          <p:nvPr>
            <p:ph idx="1"/>
          </p:nvPr>
        </p:nvPicPr>
        <p:blipFill>
          <a:blip r:embed="rId2"/>
          <a:srcRect/>
          <a:stretch>
            <a:fillRect/>
          </a:stretch>
        </p:blipFill>
        <p:spPr bwMode="auto">
          <a:xfrm>
            <a:off x="609600" y="1865737"/>
            <a:ext cx="9652000" cy="4334614"/>
          </a:xfrm>
          <a:prstGeom prst="rect">
            <a:avLst/>
          </a:prstGeom>
          <a:noFill/>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D3A52FF-271C-6D41-BA8C-73A2B0459CDD}"/>
              </a:ext>
            </a:extLst>
          </p:cNvPr>
          <p:cNvSpPr>
            <a:spLocks noGrp="1"/>
          </p:cNvSpPr>
          <p:nvPr>
            <p:ph type="title"/>
          </p:nvPr>
        </p:nvSpPr>
        <p:spPr/>
        <p:txBody>
          <a:bodyPr/>
          <a:lstStyle/>
          <a:p>
            <a:r>
              <a:rPr lang="en-US"/>
              <a:t>Abstract</a:t>
            </a:r>
          </a:p>
        </p:txBody>
      </p:sp>
      <p:sp>
        <p:nvSpPr>
          <p:cNvPr id="3" name="Content Placeholder 2">
            <a:extLst>
              <a:ext uri="{FF2B5EF4-FFF2-40B4-BE49-F238E27FC236}">
                <a16:creationId xmlns="" xmlns:a16="http://schemas.microsoft.com/office/drawing/2014/main" id="{FB156E2B-E5E1-3449-B319-0DA43A6A15DC}"/>
              </a:ext>
            </a:extLst>
          </p:cNvPr>
          <p:cNvSpPr>
            <a:spLocks noGrp="1"/>
          </p:cNvSpPr>
          <p:nvPr>
            <p:ph idx="1"/>
          </p:nvPr>
        </p:nvSpPr>
        <p:spPr>
          <a:xfrm>
            <a:off x="1154956" y="2716979"/>
            <a:ext cx="9214653" cy="3250884"/>
          </a:xfrm>
        </p:spPr>
        <p:txBody>
          <a:bodyPr>
            <a:normAutofit lnSpcReduction="10000"/>
          </a:bodyPr>
          <a:lstStyle/>
          <a:p>
            <a:r>
              <a:rPr lang="en-US" sz="2400" b="1" dirty="0"/>
              <a:t>Usually now-a-days online platforms are playing crucial role in contributing to various fields like medical appointments, online ticket reservations, hotel bookings, e-shopping, online fee payments etc</a:t>
            </a:r>
            <a:r>
              <a:rPr lang="en-US" sz="2400" b="1" dirty="0" smtClean="0"/>
              <a:t>.</a:t>
            </a:r>
          </a:p>
          <a:p>
            <a:r>
              <a:rPr lang="en-US" sz="2400" b="1" dirty="0" smtClean="0"/>
              <a:t> </a:t>
            </a:r>
            <a:r>
              <a:rPr lang="en-US" sz="2400" b="1" dirty="0"/>
              <a:t>Here this particular project’s main objective is to develop an  online complaint and maintenance system for urban level sanitary works by the citizen complaints and to take them to higher authorities eye, so the work will be done accordingly.</a:t>
            </a:r>
          </a:p>
        </p:txBody>
      </p:sp>
      <p:sp>
        <p:nvSpPr>
          <p:cNvPr id="5" name="TextBox 4">
            <a:extLst>
              <a:ext uri="{FF2B5EF4-FFF2-40B4-BE49-F238E27FC236}">
                <a16:creationId xmlns="" xmlns:a16="http://schemas.microsoft.com/office/drawing/2014/main" id="{D78383E2-B740-C34B-8DA7-FFCC51A31667}"/>
              </a:ext>
            </a:extLst>
          </p:cNvPr>
          <p:cNvSpPr txBox="1"/>
          <p:nvPr/>
        </p:nvSpPr>
        <p:spPr>
          <a:xfrm>
            <a:off x="3049187" y="3232321"/>
            <a:ext cx="6098372" cy="369332"/>
          </a:xfrm>
          <a:prstGeom prst="rect">
            <a:avLst/>
          </a:prstGeom>
          <a:noFill/>
        </p:spPr>
        <p:txBody>
          <a:bodyPr wrap="square">
            <a:spAutoFit/>
          </a:bodyPr>
          <a:lstStyle/>
          <a:p>
            <a:r>
              <a:rPr lang="en-US">
                <a:solidFill>
                  <a:schemeClr val="accent2">
                    <a:lumMod val="40000"/>
                    <a:lumOff val="60000"/>
                  </a:schemeClr>
                </a:solidFill>
              </a:rPr>
              <a:t> </a:t>
            </a:r>
            <a:endParaRPr lang="en-US"/>
          </a:p>
        </p:txBody>
      </p:sp>
    </p:spTree>
    <p:extLst>
      <p:ext uri="{BB962C8B-B14F-4D97-AF65-F5344CB8AC3E}">
        <p14:creationId xmlns="" xmlns:p14="http://schemas.microsoft.com/office/powerpoint/2010/main" val="144147540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itchFamily="18" charset="0"/>
                <a:cs typeface="Times New Roman" pitchFamily="18" charset="0"/>
              </a:rPr>
              <a:t>Output Screens</a:t>
            </a:r>
            <a:endParaRPr lang="en-US" dirty="0"/>
          </a:p>
        </p:txBody>
      </p:sp>
      <p:pic>
        <p:nvPicPr>
          <p:cNvPr id="7170" name="Picture 2"/>
          <p:cNvPicPr>
            <a:picLocks noGrp="1" noChangeAspect="1" noChangeArrowheads="1"/>
          </p:cNvPicPr>
          <p:nvPr>
            <p:ph idx="1"/>
          </p:nvPr>
        </p:nvPicPr>
        <p:blipFill>
          <a:blip r:embed="rId2"/>
          <a:srcRect/>
          <a:stretch>
            <a:fillRect/>
          </a:stretch>
        </p:blipFill>
        <p:spPr bwMode="auto">
          <a:xfrm>
            <a:off x="609600" y="1769577"/>
            <a:ext cx="9652000" cy="452693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FUTURE WORK</a:t>
            </a:r>
            <a:endParaRPr lang="en-US" b="1" dirty="0"/>
          </a:p>
        </p:txBody>
      </p:sp>
      <p:sp>
        <p:nvSpPr>
          <p:cNvPr id="3" name="Content Placeholder 2"/>
          <p:cNvSpPr>
            <a:spLocks noGrp="1"/>
          </p:cNvSpPr>
          <p:nvPr>
            <p:ph idx="1"/>
          </p:nvPr>
        </p:nvSpPr>
        <p:spPr/>
        <p:txBody>
          <a:bodyPr/>
          <a:lstStyle/>
          <a:p>
            <a:pPr>
              <a:buFont typeface="Wingdings" pitchFamily="2" charset="2"/>
              <a:buChar char="Ø"/>
            </a:pPr>
            <a:r>
              <a:rPr lang="en-US" b="1" dirty="0" smtClean="0"/>
              <a:t> </a:t>
            </a:r>
            <a:r>
              <a:rPr lang="en-US" sz="2400" b="1" dirty="0" smtClean="0"/>
              <a:t>We will include as many features as possible for the better interaction of users based on their feedbacks.</a:t>
            </a:r>
          </a:p>
          <a:p>
            <a:pPr>
              <a:buFont typeface="Wingdings" pitchFamily="2" charset="2"/>
              <a:buChar char="Ø"/>
            </a:pPr>
            <a:r>
              <a:rPr lang="en-US" sz="2400" b="1" dirty="0" smtClean="0"/>
              <a:t>We will implement  QR code System to track the address and necessary </a:t>
            </a:r>
            <a:r>
              <a:rPr lang="en-US" sz="2400" b="1" dirty="0" smtClean="0"/>
              <a:t>details in </a:t>
            </a:r>
            <a:r>
              <a:rPr lang="en-US" sz="2400" b="1" dirty="0" smtClean="0"/>
              <a:t>Metropolitan areas</a:t>
            </a:r>
          </a:p>
          <a:p>
            <a:pPr>
              <a:buFont typeface="Wingdings" pitchFamily="2" charset="2"/>
              <a:buChar char="Ø"/>
            </a:pPr>
            <a:endParaRPr lang="en-US" sz="2400" b="1" dirty="0" smtClean="0"/>
          </a:p>
          <a:p>
            <a:pPr>
              <a:buFont typeface="Wingdings" pitchFamily="2" charset="2"/>
              <a:buChar char="Ø"/>
            </a:pPr>
            <a:endParaRPr lang="en-US" sz="2400" b="1" dirty="0" smtClean="0"/>
          </a:p>
          <a:p>
            <a:pPr>
              <a:buNone/>
            </a:pPr>
            <a:endParaRPr lang="en-US" sz="2400" b="1" dirty="0" smtClean="0"/>
          </a:p>
          <a:p>
            <a:pPr>
              <a:buNone/>
            </a:pPr>
            <a:endParaRPr lang="en-US" sz="2400" b="1" dirty="0" smtClean="0"/>
          </a:p>
          <a:p>
            <a:pPr>
              <a:buNone/>
            </a:pPr>
            <a:endParaRPr lang="en-US" b="1"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lstStyle/>
          <a:p>
            <a:r>
              <a:rPr lang="en-US" sz="2400" b="1" dirty="0" smtClean="0"/>
              <a:t>We aim to provide a better treatment for sanitization in the city through better and convenient online complaint system.</a:t>
            </a:r>
          </a:p>
          <a:p>
            <a:endParaRPr lang="en-US"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a:buNone/>
            </a:pPr>
            <a:endParaRPr lang="en-US" sz="6000" dirty="0" smtClean="0"/>
          </a:p>
          <a:p>
            <a:pPr>
              <a:buNone/>
            </a:pPr>
            <a:r>
              <a:rPr lang="en-US" sz="6000" dirty="0" smtClean="0"/>
              <a:t>           </a:t>
            </a:r>
            <a:r>
              <a:rPr lang="en-US" sz="6000" b="1" i="1" dirty="0" smtClean="0">
                <a:solidFill>
                  <a:schemeClr val="tx1"/>
                </a:solidFill>
              </a:rPr>
              <a:t>Thank you</a:t>
            </a:r>
            <a:r>
              <a:rPr lang="en-US" sz="6000" dirty="0" smtClean="0"/>
              <a:t>…</a:t>
            </a:r>
            <a:endParaRPr lang="en-US" sz="600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9652000" cy="609600"/>
          </a:xfrm>
        </p:spPr>
        <p:txBody>
          <a:bodyPr/>
          <a:lstStyle/>
          <a:p>
            <a:r>
              <a:rPr lang="en-US" b="1" dirty="0" smtClean="0">
                <a:latin typeface="Times New Roman" pitchFamily="18" charset="0"/>
                <a:cs typeface="Times New Roman" pitchFamily="18" charset="0"/>
              </a:rPr>
              <a:t>System Design</a:t>
            </a:r>
            <a:endParaRPr lang="en-US" dirty="0"/>
          </a:p>
        </p:txBody>
      </p:sp>
      <p:sp>
        <p:nvSpPr>
          <p:cNvPr id="5" name="Content Placeholder 4"/>
          <p:cNvSpPr>
            <a:spLocks noGrp="1"/>
          </p:cNvSpPr>
          <p:nvPr>
            <p:ph idx="1"/>
          </p:nvPr>
        </p:nvSpPr>
        <p:spPr>
          <a:xfrm>
            <a:off x="1154957" y="609600"/>
            <a:ext cx="8825659" cy="533400"/>
          </a:xfrm>
        </p:spPr>
        <p:txBody>
          <a:bodyPr/>
          <a:lstStyle/>
          <a:p>
            <a:r>
              <a:rPr lang="en-US" b="1" i="1" dirty="0" smtClean="0"/>
              <a:t>Use Case Diagram</a:t>
            </a:r>
            <a:endParaRPr lang="en-US" b="1" i="1" dirty="0"/>
          </a:p>
        </p:txBody>
      </p:sp>
      <p:pic>
        <p:nvPicPr>
          <p:cNvPr id="7" name="Picture 6" descr="use case screenshot.png"/>
          <p:cNvPicPr>
            <a:picLocks noChangeAspect="1"/>
          </p:cNvPicPr>
          <p:nvPr/>
        </p:nvPicPr>
        <p:blipFill>
          <a:blip r:embed="rId2"/>
          <a:stretch>
            <a:fillRect/>
          </a:stretch>
        </p:blipFill>
        <p:spPr>
          <a:xfrm>
            <a:off x="914401" y="1066800"/>
            <a:ext cx="9316177" cy="5638800"/>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4956" y="0"/>
            <a:ext cx="8761413" cy="609600"/>
          </a:xfrm>
        </p:spPr>
        <p:txBody>
          <a:bodyPr/>
          <a:lstStyle/>
          <a:p>
            <a:r>
              <a:rPr lang="en-US" b="1" dirty="0" smtClean="0">
                <a:latin typeface="Times New Roman" pitchFamily="18" charset="0"/>
                <a:cs typeface="Times New Roman" pitchFamily="18" charset="0"/>
              </a:rPr>
              <a:t>System Design</a:t>
            </a:r>
            <a:endParaRPr lang="en-US" dirty="0"/>
          </a:p>
        </p:txBody>
      </p:sp>
      <p:sp>
        <p:nvSpPr>
          <p:cNvPr id="3" name="Content Placeholder 2"/>
          <p:cNvSpPr>
            <a:spLocks noGrp="1"/>
          </p:cNvSpPr>
          <p:nvPr>
            <p:ph idx="1"/>
          </p:nvPr>
        </p:nvSpPr>
        <p:spPr>
          <a:xfrm>
            <a:off x="1154957" y="533400"/>
            <a:ext cx="8825659" cy="609600"/>
          </a:xfrm>
        </p:spPr>
        <p:txBody>
          <a:bodyPr/>
          <a:lstStyle/>
          <a:p>
            <a:r>
              <a:rPr lang="en-US" b="1" i="1" dirty="0" smtClean="0"/>
              <a:t>Class Diagram</a:t>
            </a:r>
            <a:endParaRPr lang="en-US" b="1" i="1" dirty="0"/>
          </a:p>
        </p:txBody>
      </p:sp>
      <p:pic>
        <p:nvPicPr>
          <p:cNvPr id="5" name="Picture 4" descr="class diagram screenshot.png"/>
          <p:cNvPicPr>
            <a:picLocks noChangeAspect="1"/>
          </p:cNvPicPr>
          <p:nvPr/>
        </p:nvPicPr>
        <p:blipFill>
          <a:blip r:embed="rId2"/>
          <a:stretch>
            <a:fillRect/>
          </a:stretch>
        </p:blipFill>
        <p:spPr>
          <a:xfrm>
            <a:off x="1447800" y="1066800"/>
            <a:ext cx="8229600" cy="5334000"/>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9652000" cy="609600"/>
          </a:xfrm>
        </p:spPr>
        <p:txBody>
          <a:bodyPr>
            <a:normAutofit/>
          </a:bodyPr>
          <a:lstStyle/>
          <a:p>
            <a:r>
              <a:rPr lang="en-US" b="1" dirty="0" smtClean="0">
                <a:latin typeface="Times New Roman" pitchFamily="18" charset="0"/>
                <a:cs typeface="Times New Roman" pitchFamily="18" charset="0"/>
              </a:rPr>
              <a:t>System Design</a:t>
            </a:r>
            <a:endParaRPr lang="en-US" dirty="0"/>
          </a:p>
        </p:txBody>
      </p:sp>
      <p:sp>
        <p:nvSpPr>
          <p:cNvPr id="3" name="Content Placeholder 2"/>
          <p:cNvSpPr>
            <a:spLocks noGrp="1"/>
          </p:cNvSpPr>
          <p:nvPr>
            <p:ph idx="1"/>
          </p:nvPr>
        </p:nvSpPr>
        <p:spPr>
          <a:xfrm>
            <a:off x="1154957" y="609600"/>
            <a:ext cx="8825659" cy="533400"/>
          </a:xfrm>
        </p:spPr>
        <p:txBody>
          <a:bodyPr/>
          <a:lstStyle/>
          <a:p>
            <a:r>
              <a:rPr lang="en-US" b="1" i="1" dirty="0" smtClean="0"/>
              <a:t>Activity Diagram</a:t>
            </a:r>
            <a:endParaRPr lang="en-US" b="1" i="1" dirty="0"/>
          </a:p>
        </p:txBody>
      </p:sp>
      <p:pic>
        <p:nvPicPr>
          <p:cNvPr id="5" name="Picture 4" descr="Activity diagram.png"/>
          <p:cNvPicPr>
            <a:picLocks noChangeAspect="1"/>
          </p:cNvPicPr>
          <p:nvPr/>
        </p:nvPicPr>
        <p:blipFill>
          <a:blip r:embed="rId2"/>
          <a:stretch>
            <a:fillRect/>
          </a:stretch>
        </p:blipFill>
        <p:spPr>
          <a:xfrm>
            <a:off x="2362202" y="1066800"/>
            <a:ext cx="5849167" cy="5638800"/>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9652000" cy="685800"/>
          </a:xfrm>
        </p:spPr>
        <p:txBody>
          <a:bodyPr/>
          <a:lstStyle/>
          <a:p>
            <a:r>
              <a:rPr lang="en-US" b="1" dirty="0" smtClean="0">
                <a:latin typeface="Times New Roman" pitchFamily="18" charset="0"/>
                <a:cs typeface="Times New Roman" pitchFamily="18" charset="0"/>
              </a:rPr>
              <a:t>System Design</a:t>
            </a:r>
            <a:endParaRPr lang="en-US" dirty="0"/>
          </a:p>
        </p:txBody>
      </p:sp>
      <p:sp>
        <p:nvSpPr>
          <p:cNvPr id="3" name="Content Placeholder 2"/>
          <p:cNvSpPr>
            <a:spLocks noGrp="1"/>
          </p:cNvSpPr>
          <p:nvPr>
            <p:ph idx="1"/>
          </p:nvPr>
        </p:nvSpPr>
        <p:spPr>
          <a:xfrm>
            <a:off x="1154957" y="685800"/>
            <a:ext cx="8825659" cy="533400"/>
          </a:xfrm>
        </p:spPr>
        <p:txBody>
          <a:bodyPr>
            <a:normAutofit/>
          </a:bodyPr>
          <a:lstStyle/>
          <a:p>
            <a:r>
              <a:rPr lang="en-US" b="1" i="1" dirty="0" smtClean="0"/>
              <a:t>Sequence Diagram</a:t>
            </a:r>
            <a:endParaRPr lang="en-US" b="1" i="1" dirty="0"/>
          </a:p>
        </p:txBody>
      </p:sp>
      <p:pic>
        <p:nvPicPr>
          <p:cNvPr id="5" name="Picture 4" descr="sequence diagram.png"/>
          <p:cNvPicPr>
            <a:picLocks noChangeAspect="1"/>
          </p:cNvPicPr>
          <p:nvPr/>
        </p:nvPicPr>
        <p:blipFill>
          <a:blip r:embed="rId2"/>
          <a:stretch>
            <a:fillRect/>
          </a:stretch>
        </p:blipFill>
        <p:spPr>
          <a:xfrm>
            <a:off x="1828802" y="1143000"/>
            <a:ext cx="7716327" cy="5334000"/>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9652000" cy="609600"/>
          </a:xfrm>
        </p:spPr>
        <p:txBody>
          <a:bodyPr/>
          <a:lstStyle/>
          <a:p>
            <a:r>
              <a:rPr lang="en-US" dirty="0" smtClean="0">
                <a:latin typeface="Times New Roman" pitchFamily="18" charset="0"/>
                <a:cs typeface="Times New Roman" pitchFamily="18" charset="0"/>
              </a:rPr>
              <a:t>System Design</a:t>
            </a:r>
            <a:endParaRPr lang="en-US" dirty="0"/>
          </a:p>
        </p:txBody>
      </p:sp>
      <p:sp>
        <p:nvSpPr>
          <p:cNvPr id="3" name="Content Placeholder 2"/>
          <p:cNvSpPr>
            <a:spLocks noGrp="1"/>
          </p:cNvSpPr>
          <p:nvPr>
            <p:ph idx="1"/>
          </p:nvPr>
        </p:nvSpPr>
        <p:spPr>
          <a:xfrm>
            <a:off x="609600" y="609600"/>
            <a:ext cx="9652000" cy="609600"/>
          </a:xfrm>
        </p:spPr>
        <p:txBody>
          <a:bodyPr/>
          <a:lstStyle/>
          <a:p>
            <a:r>
              <a:rPr lang="en-US" dirty="0" smtClean="0"/>
              <a:t>Communication Diagram</a:t>
            </a:r>
            <a:endParaRPr lang="en-US" dirty="0"/>
          </a:p>
        </p:txBody>
      </p:sp>
      <p:pic>
        <p:nvPicPr>
          <p:cNvPr id="4" name="Picture 3" descr="communication Diagram.png"/>
          <p:cNvPicPr>
            <a:picLocks noChangeAspect="1"/>
          </p:cNvPicPr>
          <p:nvPr/>
        </p:nvPicPr>
        <p:blipFill>
          <a:blip r:embed="rId2"/>
          <a:stretch>
            <a:fillRect/>
          </a:stretch>
        </p:blipFill>
        <p:spPr>
          <a:xfrm>
            <a:off x="2362200" y="1066800"/>
            <a:ext cx="7010400" cy="5691407"/>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9652000" cy="685800"/>
          </a:xfrm>
        </p:spPr>
        <p:txBody>
          <a:bodyPr/>
          <a:lstStyle/>
          <a:p>
            <a:r>
              <a:rPr lang="en-US" b="1" dirty="0" smtClean="0">
                <a:latin typeface="Times New Roman" pitchFamily="18" charset="0"/>
                <a:cs typeface="Times New Roman" pitchFamily="18" charset="0"/>
              </a:rPr>
              <a:t>System Design</a:t>
            </a:r>
            <a:endParaRPr lang="en-US" dirty="0"/>
          </a:p>
        </p:txBody>
      </p:sp>
      <p:sp>
        <p:nvSpPr>
          <p:cNvPr id="3" name="Content Placeholder 2"/>
          <p:cNvSpPr>
            <a:spLocks noGrp="1"/>
          </p:cNvSpPr>
          <p:nvPr>
            <p:ph idx="1"/>
          </p:nvPr>
        </p:nvSpPr>
        <p:spPr>
          <a:xfrm>
            <a:off x="1154957" y="762000"/>
            <a:ext cx="8825659" cy="609600"/>
          </a:xfrm>
        </p:spPr>
        <p:txBody>
          <a:bodyPr/>
          <a:lstStyle/>
          <a:p>
            <a:r>
              <a:rPr lang="en-US" b="1" i="1" dirty="0" smtClean="0"/>
              <a:t>State Chart Diagram</a:t>
            </a:r>
            <a:endParaRPr lang="en-US" b="1" i="1" dirty="0"/>
          </a:p>
        </p:txBody>
      </p:sp>
      <p:pic>
        <p:nvPicPr>
          <p:cNvPr id="4" name="Picture 3" descr="State chart screenshot.png"/>
          <p:cNvPicPr>
            <a:picLocks noChangeAspect="1"/>
          </p:cNvPicPr>
          <p:nvPr/>
        </p:nvPicPr>
        <p:blipFill>
          <a:blip r:embed="rId2"/>
          <a:stretch>
            <a:fillRect/>
          </a:stretch>
        </p:blipFill>
        <p:spPr>
          <a:xfrm>
            <a:off x="2743201" y="1219200"/>
            <a:ext cx="5315692" cy="495300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9652000" cy="609600"/>
          </a:xfrm>
        </p:spPr>
        <p:txBody>
          <a:bodyPr/>
          <a:lstStyle/>
          <a:p>
            <a:r>
              <a:rPr lang="en-US" dirty="0" smtClean="0">
                <a:latin typeface="Times New Roman" pitchFamily="18" charset="0"/>
                <a:cs typeface="Times New Roman" pitchFamily="18" charset="0"/>
              </a:rPr>
              <a:t>System Design</a:t>
            </a:r>
            <a:endParaRPr lang="en-US" dirty="0"/>
          </a:p>
        </p:txBody>
      </p:sp>
      <p:sp>
        <p:nvSpPr>
          <p:cNvPr id="3" name="Content Placeholder 2"/>
          <p:cNvSpPr>
            <a:spLocks noGrp="1"/>
          </p:cNvSpPr>
          <p:nvPr>
            <p:ph idx="1"/>
          </p:nvPr>
        </p:nvSpPr>
        <p:spPr>
          <a:xfrm>
            <a:off x="609600" y="609600"/>
            <a:ext cx="9652000" cy="685800"/>
          </a:xfrm>
        </p:spPr>
        <p:txBody>
          <a:bodyPr/>
          <a:lstStyle/>
          <a:p>
            <a:r>
              <a:rPr lang="en-US" dirty="0" smtClean="0"/>
              <a:t>Component Diagram</a:t>
            </a:r>
            <a:endParaRPr lang="en-US" dirty="0"/>
          </a:p>
        </p:txBody>
      </p:sp>
      <p:pic>
        <p:nvPicPr>
          <p:cNvPr id="5" name="Picture 4" descr="component diagram.jpeg"/>
          <p:cNvPicPr>
            <a:picLocks noChangeAspect="1"/>
          </p:cNvPicPr>
          <p:nvPr/>
        </p:nvPicPr>
        <p:blipFill>
          <a:blip r:embed="rId2"/>
          <a:stretch>
            <a:fillRect/>
          </a:stretch>
        </p:blipFill>
        <p:spPr>
          <a:xfrm>
            <a:off x="1066800" y="1447800"/>
            <a:ext cx="8946544" cy="4038600"/>
          </a:xfrm>
          <a:prstGeom prst="rect">
            <a:avLst/>
          </a:prstGeom>
        </p:spPr>
      </p:pic>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 xmlns:thm15="http://schemas.microsoft.com/office/thememl/2012/main" name="TF10001029" id="{ED3996BA-162B-43C7-B0E2-A5CA4E649741}" vid="{187088E4-27D7-4455-856F-4A44258D82E2}"/>
    </a:ext>
  </a:extLst>
</a:theme>
</file>

<file path=ppt/theme/theme2.xml><?xml version="1.0" encoding="utf-8"?>
<a:theme xmlns:a="http://schemas.openxmlformats.org/drawingml/2006/main" name="Opulent">
  <a:themeElements>
    <a:clrScheme name="Opulent">
      <a:dk1>
        <a:sysClr val="windowText" lastClr="000000"/>
      </a:dk1>
      <a:lt1>
        <a:sysClr val="window" lastClr="FFFFFF"/>
      </a:lt1>
      <a:dk2>
        <a:srgbClr val="B13F9A"/>
      </a:dk2>
      <a:lt2>
        <a:srgbClr val="F4E7ED"/>
      </a:lt2>
      <a:accent1>
        <a:srgbClr val="B83D68"/>
      </a:accent1>
      <a:accent2>
        <a:srgbClr val="AC66BB"/>
      </a:accent2>
      <a:accent3>
        <a:srgbClr val="DE6C36"/>
      </a:accent3>
      <a:accent4>
        <a:srgbClr val="F9B639"/>
      </a:accent4>
      <a:accent5>
        <a:srgbClr val="CF6DA4"/>
      </a:accent5>
      <a:accent6>
        <a:srgbClr val="FA8D3D"/>
      </a:accent6>
      <a:hlink>
        <a:srgbClr val="FFDE66"/>
      </a:hlink>
      <a:folHlink>
        <a:srgbClr val="D490C5"/>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pulent">
      <a:fillStyleLst>
        <a:solidFill>
          <a:schemeClr val="phClr"/>
        </a:solidFill>
        <a:gradFill rotWithShape="1">
          <a:gsLst>
            <a:gs pos="0">
              <a:schemeClr val="phClr">
                <a:tint val="15000"/>
                <a:satMod val="250000"/>
              </a:schemeClr>
            </a:gs>
            <a:gs pos="49000">
              <a:schemeClr val="phClr">
                <a:tint val="50000"/>
                <a:satMod val="200000"/>
              </a:schemeClr>
            </a:gs>
            <a:gs pos="49100">
              <a:schemeClr val="phClr">
                <a:tint val="64000"/>
                <a:satMod val="160000"/>
              </a:schemeClr>
            </a:gs>
            <a:gs pos="92000">
              <a:schemeClr val="phClr">
                <a:tint val="50000"/>
                <a:satMod val="200000"/>
              </a:schemeClr>
            </a:gs>
            <a:gs pos="100000">
              <a:schemeClr val="phClr">
                <a:tint val="43000"/>
                <a:satMod val="190000"/>
              </a:schemeClr>
            </a:gs>
          </a:gsLst>
          <a:lin ang="5400000" scaled="1"/>
        </a:gradFill>
        <a:gradFill rotWithShape="1">
          <a:gsLst>
            <a:gs pos="0">
              <a:schemeClr val="phClr">
                <a:tint val="74000"/>
              </a:schemeClr>
            </a:gs>
            <a:gs pos="49000">
              <a:schemeClr val="phClr">
                <a:tint val="96000"/>
                <a:shade val="84000"/>
                <a:satMod val="110000"/>
              </a:schemeClr>
            </a:gs>
            <a:gs pos="49100">
              <a:schemeClr val="phClr">
                <a:shade val="55000"/>
                <a:satMod val="150000"/>
              </a:schemeClr>
            </a:gs>
            <a:gs pos="92000">
              <a:schemeClr val="phClr">
                <a:tint val="98000"/>
                <a:shade val="90000"/>
                <a:satMod val="128000"/>
              </a:schemeClr>
            </a:gs>
            <a:gs pos="100000">
              <a:schemeClr val="phClr">
                <a:tint val="90000"/>
                <a:shade val="97000"/>
                <a:satMod val="128000"/>
              </a:schemeClr>
            </a:gs>
          </a:gsLst>
          <a:lin ang="5400000" scaled="1"/>
        </a:gradFill>
      </a:fillStyleLst>
      <a:lnStyleLst>
        <a:ln w="11430" cap="flat" cmpd="sng" algn="ctr">
          <a:solidFill>
            <a:schemeClr val="phClr"/>
          </a:solidFill>
          <a:prstDash val="solid"/>
        </a:ln>
        <a:ln w="40000" cap="flat" cmpd="sng" algn="ctr">
          <a:solidFill>
            <a:schemeClr val="phClr"/>
          </a:solidFill>
          <a:prstDash val="solid"/>
        </a:ln>
        <a:ln w="31800" cap="flat" cmpd="sng" algn="ctr">
          <a:solidFill>
            <a:schemeClr val="phClr"/>
          </a:solidFill>
          <a:prstDash val="solid"/>
        </a:ln>
      </a:lnStyleLst>
      <a:effectStyleLst>
        <a:effectStyle>
          <a:effectLst>
            <a:outerShdw blurRad="50800" dist="25000" dir="5400000" rotWithShape="0">
              <a:schemeClr val="phClr">
                <a:shade val="30000"/>
                <a:satMod val="150000"/>
                <a:alpha val="38000"/>
              </a:schemeClr>
            </a:outerShdw>
          </a:effectLst>
        </a:effectStyle>
        <a:effectStyle>
          <a:effectLst>
            <a:outerShdw blurRad="39000" dist="25400" dir="5400000" rotWithShape="0">
              <a:schemeClr val="phClr">
                <a:shade val="33000"/>
                <a:alpha val="83000"/>
              </a:schemeClr>
            </a:outerShdw>
          </a:effectLst>
        </a:effectStyle>
        <a:effectStyle>
          <a:effectLst>
            <a:outerShdw blurRad="39000" dist="25400" dir="5400000" rotWithShape="0">
              <a:schemeClr val="phClr">
                <a:shade val="33000"/>
                <a:alpha val="83000"/>
              </a:schemeClr>
            </a:outerShdw>
          </a:effectLst>
          <a:scene3d>
            <a:camera prst="orthographicFront" fov="0">
              <a:rot lat="0" lon="0" rev="0"/>
            </a:camera>
            <a:lightRig rig="contrasting" dir="t">
              <a:rot lat="0" lon="0" rev="1500000"/>
            </a:lightRig>
          </a:scene3d>
          <a:sp3d extrusionH="127000" prstMaterial="powder">
            <a:bevelT w="50800" h="63500"/>
          </a:sp3d>
        </a:effectStyle>
      </a:effectStyleLst>
      <a:bgFillStyleLst>
        <a:solidFill>
          <a:schemeClr val="phClr"/>
        </a:solidFill>
        <a:gradFill rotWithShape="1">
          <a:gsLst>
            <a:gs pos="0">
              <a:schemeClr val="phClr">
                <a:tint val="78000"/>
                <a:satMod val="220000"/>
              </a:schemeClr>
            </a:gs>
            <a:gs pos="100000">
              <a:schemeClr val="phClr">
                <a:shade val="35000"/>
                <a:satMod val="155000"/>
              </a:schemeClr>
            </a:gs>
          </a:gsLst>
          <a:path path="circle">
            <a:fillToRect l="50000" t="50000" r="50000" b="50000"/>
          </a:path>
        </a:gradFill>
        <a:blipFill>
          <a:blip xmlns:r="http://schemas.openxmlformats.org/officeDocument/2006/relationships" r:embed="rId1">
            <a:duotone>
              <a:schemeClr val="phClr">
                <a:shade val="60000"/>
                <a:satMod val="180000"/>
              </a:schemeClr>
              <a:schemeClr val="phClr">
                <a:tint val="500"/>
                <a:satMod val="150000"/>
              </a:schemeClr>
            </a:duotone>
          </a:blip>
          <a:tile tx="0" ty="0" sx="50000" sy="5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Opulent</Template>
  <TotalTime>632</TotalTime>
  <Words>235</Words>
  <Application>Microsoft Office PowerPoint</Application>
  <PresentationFormat>Custom</PresentationFormat>
  <Paragraphs>54</Paragraphs>
  <Slides>23</Slides>
  <Notes>0</Notes>
  <HiddenSlides>0</HiddenSlides>
  <MMClips>0</MMClips>
  <ScaleCrop>false</ScaleCrop>
  <HeadingPairs>
    <vt:vector size="4" baseType="variant">
      <vt:variant>
        <vt:lpstr>Theme</vt:lpstr>
      </vt:variant>
      <vt:variant>
        <vt:i4>2</vt:i4>
      </vt:variant>
      <vt:variant>
        <vt:lpstr>Slide Titles</vt:lpstr>
      </vt:variant>
      <vt:variant>
        <vt:i4>23</vt:i4>
      </vt:variant>
    </vt:vector>
  </HeadingPairs>
  <TitlesOfParts>
    <vt:vector size="25" baseType="lpstr">
      <vt:lpstr>Ion Boardroom</vt:lpstr>
      <vt:lpstr>Opulent</vt:lpstr>
      <vt:lpstr> URBAN SANITARY MAINTENANCE   </vt:lpstr>
      <vt:lpstr>Abstract</vt:lpstr>
      <vt:lpstr>System Design</vt:lpstr>
      <vt:lpstr>System Design</vt:lpstr>
      <vt:lpstr>System Design</vt:lpstr>
      <vt:lpstr>System Design</vt:lpstr>
      <vt:lpstr>System Design</vt:lpstr>
      <vt:lpstr>System Design</vt:lpstr>
      <vt:lpstr>System Design</vt:lpstr>
      <vt:lpstr>System Design</vt:lpstr>
      <vt:lpstr>Technology Stack</vt:lpstr>
      <vt:lpstr>Output Screens</vt:lpstr>
      <vt:lpstr>Output Screens</vt:lpstr>
      <vt:lpstr>Output Screens</vt:lpstr>
      <vt:lpstr>Output Screens</vt:lpstr>
      <vt:lpstr>Output Screens</vt:lpstr>
      <vt:lpstr>Output Screens</vt:lpstr>
      <vt:lpstr>Output Screens</vt:lpstr>
      <vt:lpstr>Output Screens</vt:lpstr>
      <vt:lpstr>Output Screens</vt:lpstr>
      <vt:lpstr>FUTURE WORK</vt:lpstr>
      <vt:lpstr>Conclusion:</vt:lpstr>
      <vt:lpstr>Slide 23</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URBAN SANITARY MAINTENANCE</dc:title>
  <dc:creator>susheel mirjumla</dc:creator>
  <cp:lastModifiedBy>Rakesh</cp:lastModifiedBy>
  <cp:revision>64</cp:revision>
  <dcterms:created xsi:type="dcterms:W3CDTF">2020-11-02T05:29:04Z</dcterms:created>
  <dcterms:modified xsi:type="dcterms:W3CDTF">2021-03-04T05:17:47Z</dcterms:modified>
</cp:coreProperties>
</file>

<file path=docProps/thumbnail.jpeg>
</file>